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9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等线"/>
              </a:defRPr>
            </a:lvl1pPr>
            <a:lvl2pPr indent="457200" algn="ctr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等线"/>
              </a:defRPr>
            </a:lvl2pPr>
            <a:lvl3pPr indent="914400" algn="ctr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等线"/>
              </a:defRPr>
            </a:lvl3pPr>
            <a:lvl4pPr indent="1371600" algn="ctr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等线"/>
              </a:defRPr>
            </a:lvl4pPr>
            <a:lvl5pPr indent="1828800" algn="ctr">
              <a:lnSpc>
                <a:spcPct val="90000"/>
              </a:lnSpc>
              <a:spcBef>
                <a:spcPts val="1000"/>
              </a:spcBef>
              <a:defRPr sz="2400">
                <a:latin typeface="+mj-lt"/>
                <a:ea typeface="+mj-ea"/>
                <a:cs typeface="+mj-cs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hf sldNum="0"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/>
          <p:cNvSpPr txBox="1"/>
          <p:nvPr/>
        </p:nvSpPr>
        <p:spPr>
          <a:xfrm>
            <a:off x="5255374" y="2955756"/>
            <a:ext cx="3195302" cy="1005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00C2FF"/>
                </a:solidFill>
                <a:latin typeface="Microsoft YaHei UI"/>
                <a:ea typeface="Microsoft YaHei UI"/>
                <a:cs typeface="Microsoft YaHei UI"/>
                <a:sym typeface="Microsoft YaHei UI"/>
              </a:defRPr>
            </a:lvl1pPr>
          </a:lstStyle>
          <a:p>
            <a:r>
              <a:t>Windows</a:t>
            </a:r>
          </a:p>
        </p:txBody>
      </p:sp>
      <p:sp>
        <p:nvSpPr>
          <p:cNvPr id="30" name="矩形 3"/>
          <p:cNvSpPr/>
          <p:nvPr/>
        </p:nvSpPr>
        <p:spPr>
          <a:xfrm>
            <a:off x="3790836" y="2825691"/>
            <a:ext cx="1271065" cy="12586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梯形 7"/>
          <p:cNvSpPr/>
          <p:nvPr/>
        </p:nvSpPr>
        <p:spPr>
          <a:xfrm rot="16200000">
            <a:off x="3797050" y="2793468"/>
            <a:ext cx="1258635" cy="1271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240" y="0"/>
                </a:lnTo>
                <a:lnTo>
                  <a:pt x="1836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C2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直接连接符 9"/>
          <p:cNvSpPr/>
          <p:nvPr/>
        </p:nvSpPr>
        <p:spPr>
          <a:xfrm>
            <a:off x="3790834" y="3428999"/>
            <a:ext cx="1271065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" name="直接连接符 12"/>
          <p:cNvSpPr/>
          <p:nvPr/>
        </p:nvSpPr>
        <p:spPr>
          <a:xfrm>
            <a:off x="4372035" y="2889000"/>
            <a:ext cx="1" cy="107640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22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23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24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25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26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329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327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328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330" name="标题 1"/>
          <p:cNvSpPr/>
          <p:nvPr/>
        </p:nvSpPr>
        <p:spPr>
          <a:xfrm>
            <a:off x="8087224" y="4850753"/>
            <a:ext cx="861325" cy="50894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03357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31" name="标题 1"/>
          <p:cNvSpPr txBox="1"/>
          <p:nvPr/>
        </p:nvSpPr>
        <p:spPr>
          <a:xfrm>
            <a:off x="9033036" y="4662668"/>
            <a:ext cx="2612865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社会现实对人性的影响</a:t>
            </a:r>
          </a:p>
        </p:txBody>
      </p:sp>
      <p:sp>
        <p:nvSpPr>
          <p:cNvPr id="332" name="标题 1"/>
          <p:cNvSpPr txBox="1"/>
          <p:nvPr/>
        </p:nvSpPr>
        <p:spPr>
          <a:xfrm>
            <a:off x="9033037" y="4998896"/>
            <a:ext cx="2616675" cy="14033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9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社会现实对人性有着深刻的影响。在贫困和压迫的环境下，人性容易被扭曲和异化，人们为了生存而不得不做出一些违背道德的事情。</a:t>
            </a:r>
          </a:p>
          <a:p>
            <a:pPr>
              <a:lnSpc>
                <a:spcPct val="150000"/>
              </a:lnSpc>
              <a:defRPr sz="9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但也有少数人在这种环境下依然保持着善良和正直，这种对比让阿廖沙对人性有了更深刻的理解，也让他对社会现实有了更清醒的认识。</a:t>
            </a:r>
          </a:p>
        </p:txBody>
      </p:sp>
      <p:sp>
        <p:nvSpPr>
          <p:cNvPr id="333" name="标题 1"/>
          <p:cNvSpPr/>
          <p:nvPr/>
        </p:nvSpPr>
        <p:spPr>
          <a:xfrm>
            <a:off x="4218723" y="4226416"/>
            <a:ext cx="3603626" cy="34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3333" y="21600"/>
                  <a:pt x="3333" y="21600"/>
                  <a:pt x="3333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8289" y="0"/>
                  <a:pt x="18289" y="0"/>
                  <a:pt x="18289" y="0"/>
                </a:cubicBezTo>
                <a:cubicBezTo>
                  <a:pt x="18289" y="0"/>
                  <a:pt x="21577" y="21365"/>
                  <a:pt x="21600" y="21600"/>
                </a:cubicBezTo>
                <a:close/>
              </a:path>
            </a:pathLst>
          </a:custGeom>
          <a:solidFill>
            <a:srgbClr val="033579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34" name="标题 1"/>
          <p:cNvSpPr/>
          <p:nvPr/>
        </p:nvSpPr>
        <p:spPr>
          <a:xfrm>
            <a:off x="5180748" y="2638916"/>
            <a:ext cx="1698626" cy="33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6977" y="21600"/>
                  <a:pt x="6977" y="21600"/>
                  <a:pt x="6977" y="21600"/>
                </a:cubicBezTo>
                <a:cubicBezTo>
                  <a:pt x="6977" y="21600"/>
                  <a:pt x="48" y="0"/>
                  <a:pt x="0" y="0"/>
                </a:cubicBezTo>
                <a:cubicBezTo>
                  <a:pt x="14671" y="0"/>
                  <a:pt x="14671" y="0"/>
                  <a:pt x="14671" y="0"/>
                </a:cubicBezTo>
                <a:cubicBezTo>
                  <a:pt x="14671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0550B6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35" name="标题 1"/>
          <p:cNvSpPr/>
          <p:nvPr/>
        </p:nvSpPr>
        <p:spPr>
          <a:xfrm>
            <a:off x="3275748" y="4567728"/>
            <a:ext cx="5299076" cy="1301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33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028" y="0"/>
                </a:lnTo>
                <a:lnTo>
                  <a:pt x="18533" y="0"/>
                </a:lnTo>
                <a:close/>
              </a:path>
            </a:pathLst>
          </a:custGeom>
          <a:solidFill>
            <a:srgbClr val="0550B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36" name="标题 1"/>
          <p:cNvSpPr/>
          <p:nvPr/>
        </p:nvSpPr>
        <p:spPr>
          <a:xfrm>
            <a:off x="4226662" y="2932602"/>
            <a:ext cx="3392488" cy="1308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61" y="0"/>
                </a:moveTo>
                <a:lnTo>
                  <a:pt x="16839" y="0"/>
                </a:lnTo>
                <a:lnTo>
                  <a:pt x="21600" y="21600"/>
                </a:lnTo>
                <a:lnTo>
                  <a:pt x="0" y="21600"/>
                </a:lnTo>
                <a:lnTo>
                  <a:pt x="4761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37" name="标题 1"/>
          <p:cNvSpPr/>
          <p:nvPr/>
        </p:nvSpPr>
        <p:spPr>
          <a:xfrm>
            <a:off x="5180748" y="1357802"/>
            <a:ext cx="1481139" cy="1296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788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7A6F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70000"/>
              </a:lnSpc>
            </a:pPr>
          </a:p>
        </p:txBody>
      </p:sp>
      <p:sp>
        <p:nvSpPr>
          <p:cNvPr id="338" name="标题 1"/>
          <p:cNvSpPr/>
          <p:nvPr/>
        </p:nvSpPr>
        <p:spPr>
          <a:xfrm>
            <a:off x="6744896" y="1689579"/>
            <a:ext cx="861325" cy="50894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39" name="标题 1"/>
          <p:cNvSpPr/>
          <p:nvPr/>
        </p:nvSpPr>
        <p:spPr>
          <a:xfrm flipH="1">
            <a:off x="3413547" y="3389933"/>
            <a:ext cx="861325" cy="50894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0550B6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40" name="标题 1"/>
          <p:cNvSpPr txBox="1"/>
          <p:nvPr/>
        </p:nvSpPr>
        <p:spPr>
          <a:xfrm>
            <a:off x="7730015" y="1482150"/>
            <a:ext cx="3103085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社会底层人民的苦难</a:t>
            </a:r>
          </a:p>
        </p:txBody>
      </p:sp>
      <p:sp>
        <p:nvSpPr>
          <p:cNvPr id="341" name="标题 1"/>
          <p:cNvSpPr txBox="1"/>
          <p:nvPr/>
        </p:nvSpPr>
        <p:spPr>
          <a:xfrm>
            <a:off x="7730017" y="1831588"/>
            <a:ext cx="3099275" cy="1422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1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《童年》通过阿廖沙的视角，展现了社会底层人民的苦难。他们在贫困、饥饿和压迫中挣扎，生活充满了艰辛。</a:t>
            </a:r>
          </a:p>
          <a:p>
            <a:pPr>
              <a:lnSpc>
                <a:spcPct val="150000"/>
              </a:lnSpc>
              <a:defRPr sz="11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作者通过这些描写，揭示了社会的不平等和不合理，表达了对底层人民的同情和关注。</a:t>
            </a:r>
          </a:p>
        </p:txBody>
      </p:sp>
      <p:sp>
        <p:nvSpPr>
          <p:cNvPr id="342" name="标题 1"/>
          <p:cNvSpPr txBox="1"/>
          <p:nvPr/>
        </p:nvSpPr>
        <p:spPr>
          <a:xfrm>
            <a:off x="558800" y="3181410"/>
            <a:ext cx="2669022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 algn="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人性的善恶与复杂</a:t>
            </a:r>
          </a:p>
        </p:txBody>
      </p:sp>
      <p:sp>
        <p:nvSpPr>
          <p:cNvPr id="343" name="标题 1"/>
          <p:cNvSpPr txBox="1"/>
          <p:nvPr/>
        </p:nvSpPr>
        <p:spPr>
          <a:xfrm>
            <a:off x="558800" y="3530848"/>
            <a:ext cx="2669022" cy="14033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50000"/>
              </a:lnSpc>
              <a:defRPr sz="9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作品中展现了人性的善恶与复杂。外祖父的暴虐、舅舅们的贪婪与自私，以及周围人的冷漠与残忍，都让阿廖沙看到了人性的丑恶。</a:t>
            </a:r>
          </a:p>
          <a:p>
            <a:pPr algn="r">
              <a:lnSpc>
                <a:spcPct val="150000"/>
              </a:lnSpc>
              <a:defRPr sz="9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但同时，外祖母的善良、小茨冈的乐观和格里高利的忠诚，也让阿廖沙看到了人性的善良和美好，这种善恶交织的人性是社会现实的真实写照。</a:t>
            </a:r>
          </a:p>
        </p:txBody>
      </p:sp>
      <p:sp>
        <p:nvSpPr>
          <p:cNvPr id="344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社会现实与人性的主题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3" nodeType="withEffect">
                                  <p:stCondLst>
                                    <p:cond delay="1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1" animBg="1" advAuto="0"/>
      <p:bldP spid="336" grpId="2" animBg="1" advAuto="0"/>
      <p:bldP spid="335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47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48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49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50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51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354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352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353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355" name="标题 1"/>
          <p:cNvSpPr/>
          <p:nvPr/>
        </p:nvSpPr>
        <p:spPr>
          <a:xfrm>
            <a:off x="3149600" y="1162383"/>
            <a:ext cx="2743200" cy="1917997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56" name="标题 1"/>
          <p:cNvSpPr/>
          <p:nvPr/>
        </p:nvSpPr>
        <p:spPr>
          <a:xfrm>
            <a:off x="660400" y="1563123"/>
            <a:ext cx="4959685" cy="1917997"/>
          </a:xfrm>
          <a:prstGeom prst="roundRect">
            <a:avLst>
              <a:gd name="adj" fmla="val 4965"/>
            </a:avLst>
          </a:prstGeom>
          <a:solidFill>
            <a:srgbClr val="FFFFFF"/>
          </a:solidFill>
          <a:ln w="12700" cap="sq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57" name="标题 1"/>
          <p:cNvSpPr txBox="1"/>
          <p:nvPr/>
        </p:nvSpPr>
        <p:spPr>
          <a:xfrm>
            <a:off x="886614" y="2311317"/>
            <a:ext cx="4507250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爱是《童年》中最重要的主题之一。外祖母的爱让阿廖沙在苦难中感受到了温暖，也让他学会了如何去爱别人。</a:t>
            </a:r>
          </a:p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这种爱的力量让阿廖沙在成长过程中始终保持着积极的心态，成为他战胜困难的重要动力。</a:t>
            </a:r>
          </a:p>
        </p:txBody>
      </p:sp>
      <p:sp>
        <p:nvSpPr>
          <p:cNvPr id="358" name="标题 1"/>
          <p:cNvSpPr txBox="1"/>
          <p:nvPr/>
        </p:nvSpPr>
        <p:spPr>
          <a:xfrm>
            <a:off x="4092690" y="1187752"/>
            <a:ext cx="857017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01</a:t>
            </a:r>
          </a:p>
        </p:txBody>
      </p:sp>
      <p:sp>
        <p:nvSpPr>
          <p:cNvPr id="359" name="标题 1"/>
          <p:cNvSpPr/>
          <p:nvPr/>
        </p:nvSpPr>
        <p:spPr>
          <a:xfrm rot="5400000">
            <a:off x="861437" y="1512655"/>
            <a:ext cx="69497" cy="47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13"/>
                  <a:pt x="21600" y="1592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592"/>
                </a:lnTo>
                <a:cubicBezTo>
                  <a:pt x="0" y="713"/>
                  <a:pt x="4835" y="0"/>
                  <a:pt x="10800" y="0"/>
                </a:cubicBezTo>
                <a:close/>
              </a:path>
            </a:pathLst>
          </a:custGeom>
          <a:solidFill>
            <a:srgbClr val="9AC3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0" name="标题 1"/>
          <p:cNvSpPr/>
          <p:nvPr/>
        </p:nvSpPr>
        <p:spPr>
          <a:xfrm rot="16200000" flipH="1">
            <a:off x="4933479" y="2658834"/>
            <a:ext cx="80581" cy="1285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03"/>
                  <a:pt x="21600" y="67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677"/>
                </a:lnTo>
                <a:cubicBezTo>
                  <a:pt x="0" y="303"/>
                  <a:pt x="4835" y="0"/>
                  <a:pt x="10800" y="0"/>
                </a:cubicBezTo>
                <a:close/>
              </a:path>
            </a:pathLst>
          </a:custGeom>
          <a:solidFill>
            <a:srgbClr val="9AC3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1" name="标题 1"/>
          <p:cNvSpPr txBox="1"/>
          <p:nvPr/>
        </p:nvSpPr>
        <p:spPr>
          <a:xfrm>
            <a:off x="886617" y="1925821"/>
            <a:ext cx="4507249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30000"/>
              </a:lnSpc>
              <a:defRPr sz="1600"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爱的力量与温暖</a:t>
            </a:r>
          </a:p>
        </p:txBody>
      </p:sp>
      <p:sp>
        <p:nvSpPr>
          <p:cNvPr id="362" name="标题 1"/>
          <p:cNvSpPr/>
          <p:nvPr/>
        </p:nvSpPr>
        <p:spPr>
          <a:xfrm>
            <a:off x="8775700" y="1162383"/>
            <a:ext cx="2743200" cy="1917997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3" name="标题 1"/>
          <p:cNvSpPr/>
          <p:nvPr/>
        </p:nvSpPr>
        <p:spPr>
          <a:xfrm>
            <a:off x="6286501" y="1563123"/>
            <a:ext cx="4959685" cy="1917997"/>
          </a:xfrm>
          <a:prstGeom prst="roundRect">
            <a:avLst>
              <a:gd name="adj" fmla="val 4965"/>
            </a:avLst>
          </a:prstGeom>
          <a:solidFill>
            <a:srgbClr val="FFFFFF"/>
          </a:solidFill>
          <a:ln w="12700" cap="sq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4" name="标题 1"/>
          <p:cNvSpPr txBox="1"/>
          <p:nvPr/>
        </p:nvSpPr>
        <p:spPr>
          <a:xfrm>
            <a:off x="6512715" y="2311317"/>
            <a:ext cx="4507250" cy="99568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defRPr sz="11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尽管阿廖沙的童年充满了苦难，但他始终保持着对未来的希望。他相信，只要努力，就能改变自己的命运，实现自己的人生价值。</a:t>
            </a:r>
          </a:p>
          <a:p>
            <a:pPr>
              <a:lnSpc>
                <a:spcPct val="130000"/>
              </a:lnSpc>
              <a:defRPr sz="11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这种希望的曙光让阿廖沙在黑暗中看到了光明，也让他在成长过程中始终保持着积极向上的精神状态。</a:t>
            </a:r>
          </a:p>
        </p:txBody>
      </p:sp>
      <p:sp>
        <p:nvSpPr>
          <p:cNvPr id="365" name="标题 1"/>
          <p:cNvSpPr txBox="1"/>
          <p:nvPr/>
        </p:nvSpPr>
        <p:spPr>
          <a:xfrm>
            <a:off x="9718792" y="1187752"/>
            <a:ext cx="857017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02</a:t>
            </a:r>
          </a:p>
        </p:txBody>
      </p:sp>
      <p:sp>
        <p:nvSpPr>
          <p:cNvPr id="366" name="标题 1"/>
          <p:cNvSpPr/>
          <p:nvPr/>
        </p:nvSpPr>
        <p:spPr>
          <a:xfrm rot="5400000">
            <a:off x="6487538" y="1512655"/>
            <a:ext cx="69497" cy="47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13"/>
                  <a:pt x="21600" y="1592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592"/>
                </a:lnTo>
                <a:cubicBezTo>
                  <a:pt x="0" y="713"/>
                  <a:pt x="4835" y="0"/>
                  <a:pt x="10800" y="0"/>
                </a:cubicBezTo>
                <a:close/>
              </a:path>
            </a:pathLst>
          </a:custGeom>
          <a:solidFill>
            <a:srgbClr val="9AC3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7" name="标题 1"/>
          <p:cNvSpPr/>
          <p:nvPr/>
        </p:nvSpPr>
        <p:spPr>
          <a:xfrm rot="16200000" flipH="1">
            <a:off x="10559581" y="2658834"/>
            <a:ext cx="80581" cy="1285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03"/>
                  <a:pt x="21600" y="67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677"/>
                </a:lnTo>
                <a:cubicBezTo>
                  <a:pt x="0" y="303"/>
                  <a:pt x="4835" y="0"/>
                  <a:pt x="10800" y="0"/>
                </a:cubicBezTo>
                <a:close/>
              </a:path>
            </a:pathLst>
          </a:custGeom>
          <a:solidFill>
            <a:srgbClr val="9AC3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68" name="标题 1"/>
          <p:cNvSpPr txBox="1"/>
          <p:nvPr/>
        </p:nvSpPr>
        <p:spPr>
          <a:xfrm>
            <a:off x="6512717" y="1925821"/>
            <a:ext cx="4507250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希望的曙光与未来</a:t>
            </a:r>
          </a:p>
        </p:txBody>
      </p:sp>
      <p:sp>
        <p:nvSpPr>
          <p:cNvPr id="369" name="标题 1"/>
          <p:cNvSpPr/>
          <p:nvPr/>
        </p:nvSpPr>
        <p:spPr>
          <a:xfrm>
            <a:off x="7861300" y="3726848"/>
            <a:ext cx="2743200" cy="1917997"/>
          </a:xfrm>
          <a:prstGeom prst="roundRect">
            <a:avLst>
              <a:gd name="adj" fmla="val 4965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70" name="标题 1"/>
          <p:cNvSpPr/>
          <p:nvPr/>
        </p:nvSpPr>
        <p:spPr>
          <a:xfrm>
            <a:off x="1257300" y="4127589"/>
            <a:ext cx="9074485" cy="1917997"/>
          </a:xfrm>
          <a:prstGeom prst="roundRect">
            <a:avLst>
              <a:gd name="adj" fmla="val 4965"/>
            </a:avLst>
          </a:prstGeom>
          <a:solidFill>
            <a:srgbClr val="FFFFFF"/>
          </a:solidFill>
          <a:ln w="12700" cap="sq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71" name="标题 1"/>
          <p:cNvSpPr txBox="1"/>
          <p:nvPr/>
        </p:nvSpPr>
        <p:spPr>
          <a:xfrm>
            <a:off x="1597814" y="4875781"/>
            <a:ext cx="8507750" cy="1016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爱与希望是人生的指引。在阿廖沙的成长过程中，爱与希望始终伴随着他，让他在苦难中不迷失方向。</a:t>
            </a:r>
          </a:p>
          <a:p>
            <a:pPr>
              <a:lnSpc>
                <a:spcPct val="150000"/>
              </a:lnSpc>
              <a:defRPr sz="14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他通过自己的努力和坚持，最终实现了自己的人生价值，这种爱与希望的力量也是我们每个人在人生道路上的重要指引。</a:t>
            </a:r>
          </a:p>
        </p:txBody>
      </p:sp>
      <p:sp>
        <p:nvSpPr>
          <p:cNvPr id="372" name="标题 1"/>
          <p:cNvSpPr txBox="1"/>
          <p:nvPr/>
        </p:nvSpPr>
        <p:spPr>
          <a:xfrm>
            <a:off x="8804391" y="3752217"/>
            <a:ext cx="857017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03</a:t>
            </a:r>
          </a:p>
        </p:txBody>
      </p:sp>
      <p:sp>
        <p:nvSpPr>
          <p:cNvPr id="373" name="标题 1"/>
          <p:cNvSpPr/>
          <p:nvPr/>
        </p:nvSpPr>
        <p:spPr>
          <a:xfrm rot="5400000">
            <a:off x="1458336" y="4077119"/>
            <a:ext cx="69497" cy="47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13"/>
                  <a:pt x="21600" y="1592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592"/>
                </a:lnTo>
                <a:cubicBezTo>
                  <a:pt x="0" y="713"/>
                  <a:pt x="4835" y="0"/>
                  <a:pt x="10800" y="0"/>
                </a:cubicBezTo>
                <a:close/>
              </a:path>
            </a:pathLst>
          </a:custGeom>
          <a:solidFill>
            <a:srgbClr val="BEE3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74" name="标题 1"/>
          <p:cNvSpPr/>
          <p:nvPr/>
        </p:nvSpPr>
        <p:spPr>
          <a:xfrm rot="16200000" flipH="1">
            <a:off x="9645180" y="5223299"/>
            <a:ext cx="80581" cy="1285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03"/>
                  <a:pt x="21600" y="67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677"/>
                </a:lnTo>
                <a:cubicBezTo>
                  <a:pt x="0" y="303"/>
                  <a:pt x="4835" y="0"/>
                  <a:pt x="10800" y="0"/>
                </a:cubicBezTo>
                <a:close/>
              </a:path>
            </a:pathLst>
          </a:custGeom>
          <a:solidFill>
            <a:srgbClr val="BEE3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75" name="标题 1"/>
          <p:cNvSpPr txBox="1"/>
          <p:nvPr/>
        </p:nvSpPr>
        <p:spPr>
          <a:xfrm>
            <a:off x="1600199" y="4490286"/>
            <a:ext cx="8505368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30000"/>
              </a:lnSpc>
              <a:defRPr sz="1600">
                <a:solidFill>
                  <a:schemeClr val="accent2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爱与希望对人生的指引</a:t>
            </a:r>
          </a:p>
        </p:txBody>
      </p:sp>
      <p:sp>
        <p:nvSpPr>
          <p:cNvPr id="376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爱与希望的主题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79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80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81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82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83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386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384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385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387" name="标题 1"/>
          <p:cNvSpPr/>
          <p:nvPr/>
        </p:nvSpPr>
        <p:spPr>
          <a:xfrm flipH="1" flipV="1">
            <a:off x="6161313" y="0"/>
            <a:ext cx="6030687" cy="6030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5000"/>
                </a:schemeClr>
              </a:gs>
              <a:gs pos="40000">
                <a:schemeClr val="accent1">
                  <a:alpha val="0"/>
                </a:schemeClr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88" name="标题 1"/>
          <p:cNvSpPr/>
          <p:nvPr/>
        </p:nvSpPr>
        <p:spPr>
          <a:xfrm>
            <a:off x="-1" y="3207655"/>
            <a:ext cx="3650345" cy="365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5000"/>
                </a:schemeClr>
              </a:gs>
              <a:gs pos="40000">
                <a:schemeClr val="accent1">
                  <a:alpha val="0"/>
                </a:schemeClr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391" name="组合 10"/>
          <p:cNvGrpSpPr/>
          <p:nvPr/>
        </p:nvGrpSpPr>
        <p:grpSpPr>
          <a:xfrm>
            <a:off x="11544300" y="6475067"/>
            <a:ext cx="342900" cy="111048"/>
            <a:chOff x="0" y="0"/>
            <a:chExt cx="342900" cy="111047"/>
          </a:xfrm>
        </p:grpSpPr>
        <p:sp>
          <p:nvSpPr>
            <p:cNvPr id="389" name="标题 1"/>
            <p:cNvSpPr/>
            <p:nvPr/>
          </p:nvSpPr>
          <p:spPr>
            <a:xfrm>
              <a:off x="0" y="-1"/>
              <a:ext cx="342900" cy="288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0" name="标题 1"/>
            <p:cNvSpPr/>
            <p:nvPr/>
          </p:nvSpPr>
          <p:spPr>
            <a:xfrm>
              <a:off x="98625" y="82247"/>
              <a:ext cx="244275" cy="288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392" name="标题 1"/>
          <p:cNvSpPr/>
          <p:nvPr/>
        </p:nvSpPr>
        <p:spPr>
          <a:xfrm>
            <a:off x="0" y="723736"/>
            <a:ext cx="12192000" cy="1"/>
          </a:xfrm>
          <a:prstGeom prst="line">
            <a:avLst/>
          </a:prstGeom>
          <a:ln w="25400" cap="sq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93" name="标题 1"/>
          <p:cNvSpPr/>
          <p:nvPr/>
        </p:nvSpPr>
        <p:spPr>
          <a:xfrm>
            <a:off x="0" y="6134265"/>
            <a:ext cx="12192000" cy="1"/>
          </a:xfrm>
          <a:prstGeom prst="line">
            <a:avLst/>
          </a:prstGeom>
          <a:ln w="25400" cap="sq">
            <a:solidFill>
              <a:srgbClr val="000000"/>
            </a:solidFill>
            <a:miter/>
          </a:ln>
        </p:spPr>
        <p:txBody>
          <a:bodyPr lIns="45719" rIns="45719"/>
          <a:lstStyle/>
          <a:p/>
        </p:txBody>
      </p:sp>
      <p:grpSp>
        <p:nvGrpSpPr>
          <p:cNvPr id="397" name="组合 15"/>
          <p:cNvGrpSpPr/>
          <p:nvPr/>
        </p:nvGrpSpPr>
        <p:grpSpPr>
          <a:xfrm>
            <a:off x="314085" y="250291"/>
            <a:ext cx="561634" cy="217108"/>
            <a:chOff x="0" y="0"/>
            <a:chExt cx="561633" cy="217107"/>
          </a:xfrm>
        </p:grpSpPr>
        <p:sp>
          <p:nvSpPr>
            <p:cNvPr id="394" name="标题 1"/>
            <p:cNvSpPr/>
            <p:nvPr/>
          </p:nvSpPr>
          <p:spPr>
            <a:xfrm>
              <a:off x="0" y="109130"/>
              <a:ext cx="4328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395" name="标题 1"/>
            <p:cNvSpPr/>
            <p:nvPr/>
          </p:nvSpPr>
          <p:spPr>
            <a:xfrm rot="16200000">
              <a:off x="442164" y="97639"/>
              <a:ext cx="102845" cy="1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</a:pPr>
            </a:p>
          </p:txBody>
        </p:sp>
        <p:sp>
          <p:nvSpPr>
            <p:cNvPr id="396" name="标题 1"/>
            <p:cNvSpPr/>
            <p:nvPr/>
          </p:nvSpPr>
          <p:spPr>
            <a:xfrm rot="16200000">
              <a:off x="442164" y="-16625"/>
              <a:ext cx="102845" cy="13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967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10000"/>
                </a:lnSpc>
              </a:pPr>
            </a:p>
          </p:txBody>
        </p:sp>
      </p:grpSp>
      <p:sp>
        <p:nvSpPr>
          <p:cNvPr id="398" name="标题 1"/>
          <p:cNvSpPr/>
          <p:nvPr/>
        </p:nvSpPr>
        <p:spPr>
          <a:xfrm>
            <a:off x="4156895" y="2986637"/>
            <a:ext cx="1646881" cy="1646881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99" name="标题 1"/>
          <p:cNvSpPr txBox="1"/>
          <p:nvPr/>
        </p:nvSpPr>
        <p:spPr>
          <a:xfrm>
            <a:off x="3952480" y="5067161"/>
            <a:ext cx="2055710" cy="3962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2000"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lang="en-US"/>
              <a:t>W45</a:t>
            </a:r>
            <a:endParaRPr lang="en-US"/>
          </a:p>
        </p:txBody>
      </p:sp>
      <p:sp>
        <p:nvSpPr>
          <p:cNvPr id="400" name="标题 1"/>
          <p:cNvSpPr/>
          <p:nvPr/>
        </p:nvSpPr>
        <p:spPr>
          <a:xfrm>
            <a:off x="6518505" y="2986637"/>
            <a:ext cx="1646881" cy="1646881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1" name="标题 1"/>
          <p:cNvSpPr txBox="1"/>
          <p:nvPr/>
        </p:nvSpPr>
        <p:spPr>
          <a:xfrm>
            <a:off x="6314090" y="5067161"/>
            <a:ext cx="2055710" cy="3962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2000"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lang="en-US"/>
              <a:t>GZGT-DX</a:t>
            </a:r>
            <a:endParaRPr lang="en-US"/>
          </a:p>
        </p:txBody>
      </p:sp>
      <p:sp>
        <p:nvSpPr>
          <p:cNvPr id="402" name="标题 1"/>
          <p:cNvSpPr txBox="1"/>
          <p:nvPr/>
        </p:nvSpPr>
        <p:spPr>
          <a:xfrm>
            <a:off x="2650490" y="2986405"/>
            <a:ext cx="6891020" cy="15849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8000">
                <a:solidFill>
                  <a:schemeClr val="accent1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lang="zh-CN" altLang="en-US"/>
              <a:t>卸</a:t>
            </a:r>
            <a:r>
              <a:rPr lang="en-US" altLang="zh-CN"/>
              <a:t>颐矾</a:t>
            </a:r>
            <a:endParaRPr lang="en-US" altLang="zh-CN"/>
          </a:p>
        </p:txBody>
      </p:sp>
      <p:sp>
        <p:nvSpPr>
          <p:cNvPr id="403" name="标题 1"/>
          <p:cNvSpPr txBox="1"/>
          <p:nvPr/>
        </p:nvSpPr>
        <p:spPr>
          <a:xfrm>
            <a:off x="7548880" y="2986405"/>
            <a:ext cx="4468495" cy="15849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8000">
                <a:solidFill>
                  <a:schemeClr val="accent1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lang="en-US"/>
              <a:t>114514</a:t>
            </a:r>
            <a:endParaRPr lang="en-US"/>
          </a:p>
        </p:txBody>
      </p:sp>
      <p:sp>
        <p:nvSpPr>
          <p:cNvPr id="404" name="标题 1"/>
          <p:cNvSpPr/>
          <p:nvPr/>
        </p:nvSpPr>
        <p:spPr>
          <a:xfrm>
            <a:off x="791587" y="1035483"/>
            <a:ext cx="4896337" cy="15538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5" name="标题 1"/>
          <p:cNvSpPr txBox="1"/>
          <p:nvPr/>
        </p:nvSpPr>
        <p:spPr>
          <a:xfrm>
            <a:off x="912226" y="1646547"/>
            <a:ext cx="4775698" cy="673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35000"/>
              </a:lnSpc>
              <a:defRPr sz="4400">
                <a:solidFill>
                  <a:srgbClr val="F2F2F2">
                    <a:alpha val="15000"/>
                  </a:srgbClr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t>CONTENTS</a:t>
            </a:r>
          </a:p>
        </p:txBody>
      </p:sp>
      <p:sp>
        <p:nvSpPr>
          <p:cNvPr id="406" name="标题 1"/>
          <p:cNvSpPr txBox="1"/>
          <p:nvPr/>
        </p:nvSpPr>
        <p:spPr>
          <a:xfrm>
            <a:off x="1323340" y="1266825"/>
            <a:ext cx="4684395" cy="14325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defRPr sz="800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lang="zh-CN" altLang="en-US"/>
              <a:t>卸颐</a:t>
            </a:r>
            <a:r>
              <a:rPr lang="en-US" altLang="zh-CN"/>
              <a:t>矾</a:t>
            </a:r>
            <a:endParaRPr lang="en-US" altLang="zh-CN"/>
          </a:p>
        </p:txBody>
      </p:sp>
      <p:pic>
        <p:nvPicPr>
          <p:cNvPr id="407" name="图片 28" descr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8256904"/>
            <a:ext cx="12192000" cy="68402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2025-03-15 17:41:19.968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  <p:pic>
        <p:nvPicPr>
          <p:cNvPr id="4" name="图片 3" descr="2025-03-15 17:43:53.87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</p:spTree>
  </p:cSld>
  <p:clrMapOvr>
    <a:masterClrMapping/>
  </p:clrMapOvr>
  <p:transition spd="med"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5 17:44:26.04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16"/>
          <p:cNvSpPr txBox="1"/>
          <p:nvPr/>
        </p:nvSpPr>
        <p:spPr>
          <a:xfrm>
            <a:off x="1170390" y="918604"/>
            <a:ext cx="1004570" cy="6400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开始</a:t>
            </a:r>
            <a:endParaRPr lang="zh-CN" altLang="en-US">
              <a:ea typeface="宋体" charset="-122"/>
            </a:endParaRPr>
          </a:p>
        </p:txBody>
      </p:sp>
      <p:sp>
        <p:nvSpPr>
          <p:cNvPr id="36" name="矩形 23"/>
          <p:cNvSpPr/>
          <p:nvPr/>
        </p:nvSpPr>
        <p:spPr>
          <a:xfrm>
            <a:off x="1333371" y="1918311"/>
            <a:ext cx="2628901" cy="1273630"/>
          </a:xfrm>
          <a:prstGeom prst="rect">
            <a:avLst/>
          </a:prstGeom>
          <a:solidFill>
            <a:srgbClr val="009A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" name="组合 34"/>
          <p:cNvGrpSpPr/>
          <p:nvPr/>
        </p:nvGrpSpPr>
        <p:grpSpPr>
          <a:xfrm>
            <a:off x="1376232" y="2734229"/>
            <a:ext cx="472826" cy="472826"/>
            <a:chOff x="0" y="0"/>
            <a:chExt cx="472825" cy="472825"/>
          </a:xfrm>
        </p:grpSpPr>
        <p:sp>
          <p:nvSpPr>
            <p:cNvPr id="37" name="任意多边形: 形状 35"/>
            <p:cNvSpPr/>
            <p:nvPr/>
          </p:nvSpPr>
          <p:spPr>
            <a:xfrm rot="18900000" flipH="1">
              <a:off x="69243" y="69243"/>
              <a:ext cx="334339" cy="334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28" y="0"/>
                  </a:moveTo>
                  <a:lnTo>
                    <a:pt x="12204" y="123"/>
                  </a:lnTo>
                  <a:lnTo>
                    <a:pt x="12204" y="11815"/>
                  </a:lnTo>
                  <a:lnTo>
                    <a:pt x="12201" y="11815"/>
                  </a:lnTo>
                  <a:lnTo>
                    <a:pt x="12201" y="11818"/>
                  </a:lnTo>
                  <a:lnTo>
                    <a:pt x="510" y="11818"/>
                  </a:lnTo>
                  <a:lnTo>
                    <a:pt x="0" y="12328"/>
                  </a:lnTo>
                  <a:lnTo>
                    <a:pt x="9272" y="21600"/>
                  </a:lnTo>
                  <a:lnTo>
                    <a:pt x="21600" y="9272"/>
                  </a:lnTo>
                  <a:lnTo>
                    <a:pt x="1232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" name="任意多边形: 形状 44"/>
            <p:cNvSpPr/>
            <p:nvPr/>
          </p:nvSpPr>
          <p:spPr>
            <a:xfrm rot="18900000" flipH="1">
              <a:off x="169824" y="72571"/>
              <a:ext cx="124713" cy="124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" name="矩形 48"/>
          <p:cNvSpPr/>
          <p:nvPr/>
        </p:nvSpPr>
        <p:spPr>
          <a:xfrm>
            <a:off x="4057051" y="1918310"/>
            <a:ext cx="2628901" cy="1273630"/>
          </a:xfrm>
          <a:prstGeom prst="rect">
            <a:avLst/>
          </a:prstGeom>
          <a:solidFill>
            <a:srgbClr val="7B59C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文本框 56"/>
          <p:cNvSpPr txBox="1"/>
          <p:nvPr/>
        </p:nvSpPr>
        <p:spPr>
          <a:xfrm>
            <a:off x="5735197" y="1918310"/>
            <a:ext cx="725697" cy="764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17</a:t>
            </a:r>
          </a:p>
        </p:txBody>
      </p:sp>
      <p:sp>
        <p:nvSpPr>
          <p:cNvPr id="42" name="文本框 59"/>
          <p:cNvSpPr txBox="1"/>
          <p:nvPr/>
        </p:nvSpPr>
        <p:spPr>
          <a:xfrm>
            <a:off x="5735197" y="2520596"/>
            <a:ext cx="917413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Monday</a:t>
            </a:r>
          </a:p>
        </p:txBody>
      </p:sp>
      <p:sp>
        <p:nvSpPr>
          <p:cNvPr id="43" name="文本框 60"/>
          <p:cNvSpPr txBox="1"/>
          <p:nvPr/>
        </p:nvSpPr>
        <p:spPr>
          <a:xfrm>
            <a:off x="4183170" y="2034788"/>
            <a:ext cx="1252598" cy="396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pPr>
            <a:r>
              <a:t>Powered by QJY</a:t>
            </a:r>
          </a:p>
          <a:p>
            <a: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pPr>
            <a:r>
              <a:t>11:51PM – 19:19AM</a:t>
            </a:r>
          </a:p>
        </p:txBody>
      </p:sp>
      <p:sp>
        <p:nvSpPr>
          <p:cNvPr id="44" name="矩形 67"/>
          <p:cNvSpPr/>
          <p:nvPr/>
        </p:nvSpPr>
        <p:spPr>
          <a:xfrm>
            <a:off x="4249623" y="2889929"/>
            <a:ext cx="176371" cy="1763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矩形 71"/>
          <p:cNvSpPr/>
          <p:nvPr/>
        </p:nvSpPr>
        <p:spPr>
          <a:xfrm>
            <a:off x="4267200" y="2931318"/>
            <a:ext cx="138113" cy="116681"/>
          </a:xfrm>
          <a:prstGeom prst="rect">
            <a:avLst/>
          </a:prstGeom>
          <a:ln w="12700">
            <a:solidFill>
              <a:srgbClr val="7B59C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矩形 72"/>
          <p:cNvSpPr/>
          <p:nvPr/>
        </p:nvSpPr>
        <p:spPr>
          <a:xfrm>
            <a:off x="6783193" y="1918309"/>
            <a:ext cx="1360831" cy="1273630"/>
          </a:xfrm>
          <a:prstGeom prst="rect">
            <a:avLst/>
          </a:prstGeom>
          <a:solidFill>
            <a:srgbClr val="3B8FF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" name="组合 73"/>
          <p:cNvGrpSpPr/>
          <p:nvPr/>
        </p:nvGrpSpPr>
        <p:grpSpPr>
          <a:xfrm>
            <a:off x="7211561" y="2303968"/>
            <a:ext cx="504097" cy="502311"/>
            <a:chOff x="0" y="0"/>
            <a:chExt cx="504096" cy="502309"/>
          </a:xfrm>
        </p:grpSpPr>
        <p:sp>
          <p:nvSpPr>
            <p:cNvPr id="47" name="任意多边形: 形状 74"/>
            <p:cNvSpPr/>
            <p:nvPr/>
          </p:nvSpPr>
          <p:spPr>
            <a:xfrm>
              <a:off x="-1" y="-1"/>
              <a:ext cx="504098" cy="337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14" h="17762" extrusionOk="0">
                  <a:moveTo>
                    <a:pt x="10398" y="16149"/>
                  </a:moveTo>
                  <a:cubicBezTo>
                    <a:pt x="10999" y="18139"/>
                    <a:pt x="14304" y="17898"/>
                    <a:pt x="14797" y="17459"/>
                  </a:cubicBezTo>
                  <a:cubicBezTo>
                    <a:pt x="21600" y="13303"/>
                    <a:pt x="15940" y="2695"/>
                    <a:pt x="13064" y="1287"/>
                  </a:cubicBezTo>
                  <a:cubicBezTo>
                    <a:pt x="11990" y="28"/>
                    <a:pt x="2913" y="-3461"/>
                    <a:pt x="0" y="11131"/>
                  </a:cubicBezTo>
                  <a:cubicBezTo>
                    <a:pt x="1359" y="8866"/>
                    <a:pt x="1879" y="6403"/>
                    <a:pt x="5482" y="6368"/>
                  </a:cubicBezTo>
                  <a:cubicBezTo>
                    <a:pt x="10304" y="6443"/>
                    <a:pt x="11423" y="12412"/>
                    <a:pt x="11109" y="14120"/>
                  </a:cubicBezTo>
                  <a:lnTo>
                    <a:pt x="10398" y="161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" name="任意多边形: 形状 75"/>
            <p:cNvSpPr/>
            <p:nvPr/>
          </p:nvSpPr>
          <p:spPr>
            <a:xfrm>
              <a:off x="112803" y="209048"/>
              <a:ext cx="324621" cy="29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09" h="20721" extrusionOk="0">
                  <a:moveTo>
                    <a:pt x="3735" y="0"/>
                  </a:moveTo>
                  <a:cubicBezTo>
                    <a:pt x="1186" y="7997"/>
                    <a:pt x="8098" y="12323"/>
                    <a:pt x="6780" y="11440"/>
                  </a:cubicBezTo>
                  <a:cubicBezTo>
                    <a:pt x="13239" y="15425"/>
                    <a:pt x="16587" y="11896"/>
                    <a:pt x="17407" y="11867"/>
                  </a:cubicBezTo>
                  <a:cubicBezTo>
                    <a:pt x="17537" y="17075"/>
                    <a:pt x="8983" y="21600"/>
                    <a:pt x="8271" y="20575"/>
                  </a:cubicBezTo>
                  <a:cubicBezTo>
                    <a:pt x="-4063" y="18242"/>
                    <a:pt x="63" y="1053"/>
                    <a:pt x="37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" name="任意多边形: 形状 77"/>
            <p:cNvSpPr/>
            <p:nvPr/>
          </p:nvSpPr>
          <p:spPr>
            <a:xfrm>
              <a:off x="0" y="115633"/>
              <a:ext cx="312823" cy="38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19874" extrusionOk="0">
                  <a:moveTo>
                    <a:pt x="19974" y="6041"/>
                  </a:moveTo>
                  <a:cubicBezTo>
                    <a:pt x="16768" y="-918"/>
                    <a:pt x="8645" y="-28"/>
                    <a:pt x="8449" y="111"/>
                  </a:cubicBezTo>
                  <a:cubicBezTo>
                    <a:pt x="1903" y="920"/>
                    <a:pt x="742" y="4220"/>
                    <a:pt x="131" y="4893"/>
                  </a:cubicBezTo>
                  <a:cubicBezTo>
                    <a:pt x="-1626" y="18247"/>
                    <a:pt x="14845" y="20682"/>
                    <a:pt x="18132" y="19670"/>
                  </a:cubicBezTo>
                  <a:cubicBezTo>
                    <a:pt x="8775" y="17573"/>
                    <a:pt x="9464" y="14145"/>
                    <a:pt x="8627" y="13788"/>
                  </a:cubicBezTo>
                  <a:cubicBezTo>
                    <a:pt x="7318" y="5056"/>
                    <a:pt x="15719" y="2590"/>
                    <a:pt x="14877" y="2969"/>
                  </a:cubicBezTo>
                  <a:cubicBezTo>
                    <a:pt x="18315" y="3420"/>
                    <a:pt x="19291" y="5589"/>
                    <a:pt x="19974" y="60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1" name="文本框 78"/>
          <p:cNvSpPr txBox="1"/>
          <p:nvPr/>
        </p:nvSpPr>
        <p:spPr>
          <a:xfrm>
            <a:off x="6850097" y="2967217"/>
            <a:ext cx="697054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Microsoft Edge</a:t>
            </a:r>
          </a:p>
        </p:txBody>
      </p:sp>
      <p:sp>
        <p:nvSpPr>
          <p:cNvPr id="52" name="矩形 79"/>
          <p:cNvSpPr/>
          <p:nvPr/>
        </p:nvSpPr>
        <p:spPr>
          <a:xfrm>
            <a:off x="8225976" y="1918307"/>
            <a:ext cx="1360831" cy="1273630"/>
          </a:xfrm>
          <a:prstGeom prst="rect">
            <a:avLst/>
          </a:prstGeom>
          <a:solidFill>
            <a:srgbClr val="0C9D1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梯形 80"/>
          <p:cNvSpPr/>
          <p:nvPr/>
        </p:nvSpPr>
        <p:spPr>
          <a:xfrm rot="16200000">
            <a:off x="8615942" y="2306145"/>
            <a:ext cx="497676" cy="50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240" y="0"/>
                </a:lnTo>
                <a:lnTo>
                  <a:pt x="1836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梯形 81"/>
          <p:cNvSpPr/>
          <p:nvPr/>
        </p:nvSpPr>
        <p:spPr>
          <a:xfrm rot="16200000" flipV="1">
            <a:off x="8915885" y="2501962"/>
            <a:ext cx="496025" cy="11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90" y="0"/>
                </a:lnTo>
                <a:lnTo>
                  <a:pt x="1961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8" name="组合 82"/>
          <p:cNvGrpSpPr/>
          <p:nvPr/>
        </p:nvGrpSpPr>
        <p:grpSpPr>
          <a:xfrm>
            <a:off x="8719535" y="2417787"/>
            <a:ext cx="283935" cy="281157"/>
            <a:chOff x="0" y="0"/>
            <a:chExt cx="283934" cy="281155"/>
          </a:xfrm>
        </p:grpSpPr>
        <p:sp>
          <p:nvSpPr>
            <p:cNvPr id="55" name="梯形 83"/>
            <p:cNvSpPr/>
            <p:nvPr/>
          </p:nvSpPr>
          <p:spPr>
            <a:xfrm rot="16200000">
              <a:off x="1389" y="-1389"/>
              <a:ext cx="281156" cy="28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240" y="0"/>
                  </a:lnTo>
                  <a:lnTo>
                    <a:pt x="1836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C9D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直接连接符 84"/>
            <p:cNvSpPr/>
            <p:nvPr/>
          </p:nvSpPr>
          <p:spPr>
            <a:xfrm>
              <a:off x="-1" y="140578"/>
              <a:ext cx="28393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7" name="直接连接符 85"/>
            <p:cNvSpPr/>
            <p:nvPr/>
          </p:nvSpPr>
          <p:spPr>
            <a:xfrm flipH="1">
              <a:off x="129830" y="19951"/>
              <a:ext cx="1" cy="24045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59" name="任意多边形: 形状 87"/>
          <p:cNvSpPr/>
          <p:nvPr/>
        </p:nvSpPr>
        <p:spPr>
          <a:xfrm>
            <a:off x="8724896" y="2172878"/>
            <a:ext cx="171455" cy="172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0251" extrusionOk="0">
                <a:moveTo>
                  <a:pt x="299" y="20251"/>
                </a:moveTo>
                <a:cubicBezTo>
                  <a:pt x="200" y="15782"/>
                  <a:pt x="100" y="11313"/>
                  <a:pt x="1" y="6844"/>
                </a:cubicBezTo>
                <a:cubicBezTo>
                  <a:pt x="-99" y="-1349"/>
                  <a:pt x="16524" y="-1163"/>
                  <a:pt x="21202" y="2096"/>
                </a:cubicBezTo>
                <a:lnTo>
                  <a:pt x="21501" y="16620"/>
                </a:lnTo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任意多边形: 形状 92"/>
          <p:cNvSpPr/>
          <p:nvPr/>
        </p:nvSpPr>
        <p:spPr>
          <a:xfrm>
            <a:off x="8801586" y="2232322"/>
            <a:ext cx="174061" cy="10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19528" extrusionOk="0">
                <a:moveTo>
                  <a:pt x="28" y="19528"/>
                </a:moveTo>
                <a:cubicBezTo>
                  <a:pt x="-70" y="12662"/>
                  <a:pt x="126" y="17383"/>
                  <a:pt x="28" y="10516"/>
                </a:cubicBezTo>
                <a:cubicBezTo>
                  <a:pt x="-70" y="-2072"/>
                  <a:pt x="16326" y="-1786"/>
                  <a:pt x="20941" y="3221"/>
                </a:cubicBezTo>
                <a:cubicBezTo>
                  <a:pt x="21137" y="6368"/>
                  <a:pt x="21334" y="3936"/>
                  <a:pt x="21530" y="12662"/>
                </a:cubicBezTo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文本框 93"/>
          <p:cNvSpPr txBox="1"/>
          <p:nvPr/>
        </p:nvSpPr>
        <p:spPr>
          <a:xfrm>
            <a:off x="8309781" y="2957101"/>
            <a:ext cx="267970" cy="1981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商店</a:t>
            </a:r>
            <a:endParaRPr lang="zh-CN" altLang="en-US">
              <a:ea typeface="宋体" charset="-122"/>
            </a:endParaRPr>
          </a:p>
        </p:txBody>
      </p:sp>
      <p:pic>
        <p:nvPicPr>
          <p:cNvPr id="62" name="图片 96" descr="图片 96"/>
          <p:cNvPicPr>
            <a:picLocks noChangeAspect="1"/>
          </p:cNvPicPr>
          <p:nvPr/>
        </p:nvPicPr>
        <p:blipFill>
          <a:blip r:embed="rId2"/>
          <a:srcRect r="54910" b="10365"/>
          <a:stretch>
            <a:fillRect/>
          </a:stretch>
        </p:blipFill>
        <p:spPr>
          <a:xfrm>
            <a:off x="3349626" y="3285335"/>
            <a:ext cx="612647" cy="6850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" name="图片 98" descr="图片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78" y="3285335"/>
            <a:ext cx="686447" cy="6850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图片 99" descr="图片 99"/>
          <p:cNvPicPr>
            <a:picLocks noChangeAspect="1"/>
          </p:cNvPicPr>
          <p:nvPr/>
        </p:nvPicPr>
        <p:blipFill>
          <a:blip r:embed="rId4"/>
          <a:srcRect r="43082" b="746"/>
          <a:stretch>
            <a:fillRect/>
          </a:stretch>
        </p:blipFill>
        <p:spPr>
          <a:xfrm>
            <a:off x="3349626" y="3976346"/>
            <a:ext cx="612647" cy="6677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7" name="图形 60"/>
          <p:cNvGrpSpPr/>
          <p:nvPr/>
        </p:nvGrpSpPr>
        <p:grpSpPr>
          <a:xfrm>
            <a:off x="1414855" y="4386198"/>
            <a:ext cx="167287" cy="177742"/>
            <a:chOff x="0" y="0"/>
            <a:chExt cx="167285" cy="177741"/>
          </a:xfrm>
        </p:grpSpPr>
        <p:sp>
          <p:nvSpPr>
            <p:cNvPr id="65" name="任意多边形: 形状 104"/>
            <p:cNvSpPr/>
            <p:nvPr/>
          </p:nvSpPr>
          <p:spPr>
            <a:xfrm>
              <a:off x="41821" y="0"/>
              <a:ext cx="83644" cy="836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6" name="任意多边形: 形状 105"/>
            <p:cNvSpPr/>
            <p:nvPr/>
          </p:nvSpPr>
          <p:spPr>
            <a:xfrm>
              <a:off x="0" y="94098"/>
              <a:ext cx="167286" cy="8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800"/>
                  </a:lnTo>
                  <a:cubicBezTo>
                    <a:pt x="21600" y="9180"/>
                    <a:pt x="21195" y="7560"/>
                    <a:pt x="20520" y="6480"/>
                  </a:cubicBezTo>
                  <a:cubicBezTo>
                    <a:pt x="19035" y="4050"/>
                    <a:pt x="17145" y="2430"/>
                    <a:pt x="15255" y="1350"/>
                  </a:cubicBezTo>
                  <a:cubicBezTo>
                    <a:pt x="13905" y="540"/>
                    <a:pt x="12420" y="0"/>
                    <a:pt x="10800" y="0"/>
                  </a:cubicBezTo>
                  <a:cubicBezTo>
                    <a:pt x="9315" y="0"/>
                    <a:pt x="7830" y="540"/>
                    <a:pt x="6345" y="1350"/>
                  </a:cubicBezTo>
                  <a:cubicBezTo>
                    <a:pt x="4455" y="2430"/>
                    <a:pt x="2565" y="4320"/>
                    <a:pt x="1080" y="6480"/>
                  </a:cubicBezTo>
                  <a:cubicBezTo>
                    <a:pt x="405" y="7560"/>
                    <a:pt x="0" y="9180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grpSp>
        <p:nvGrpSpPr>
          <p:cNvPr id="70" name="图形 60"/>
          <p:cNvGrpSpPr/>
          <p:nvPr/>
        </p:nvGrpSpPr>
        <p:grpSpPr>
          <a:xfrm>
            <a:off x="1522805" y="4345718"/>
            <a:ext cx="167287" cy="177742"/>
            <a:chOff x="0" y="0"/>
            <a:chExt cx="167285" cy="177741"/>
          </a:xfrm>
        </p:grpSpPr>
        <p:sp>
          <p:nvSpPr>
            <p:cNvPr id="68" name="任意多边形: 形状 108"/>
            <p:cNvSpPr/>
            <p:nvPr/>
          </p:nvSpPr>
          <p:spPr>
            <a:xfrm>
              <a:off x="41821" y="0"/>
              <a:ext cx="83644" cy="836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" name="任意多边形: 形状 109"/>
            <p:cNvSpPr/>
            <p:nvPr/>
          </p:nvSpPr>
          <p:spPr>
            <a:xfrm>
              <a:off x="0" y="94098"/>
              <a:ext cx="167286" cy="8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0800"/>
                  </a:lnTo>
                  <a:cubicBezTo>
                    <a:pt x="21600" y="9180"/>
                    <a:pt x="21195" y="7560"/>
                    <a:pt x="20520" y="6480"/>
                  </a:cubicBezTo>
                  <a:cubicBezTo>
                    <a:pt x="19035" y="4050"/>
                    <a:pt x="17145" y="2430"/>
                    <a:pt x="15255" y="1350"/>
                  </a:cubicBezTo>
                  <a:cubicBezTo>
                    <a:pt x="13905" y="540"/>
                    <a:pt x="12420" y="0"/>
                    <a:pt x="10800" y="0"/>
                  </a:cubicBezTo>
                  <a:cubicBezTo>
                    <a:pt x="9315" y="0"/>
                    <a:pt x="7830" y="540"/>
                    <a:pt x="6345" y="1350"/>
                  </a:cubicBezTo>
                  <a:cubicBezTo>
                    <a:pt x="4455" y="2430"/>
                    <a:pt x="2565" y="4320"/>
                    <a:pt x="1080" y="6480"/>
                  </a:cubicBezTo>
                  <a:cubicBezTo>
                    <a:pt x="405" y="7560"/>
                    <a:pt x="0" y="9180"/>
                    <a:pt x="0" y="10800"/>
                  </a:cubicBez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pic>
        <p:nvPicPr>
          <p:cNvPr id="71" name="图片 110" descr="图片 110"/>
          <p:cNvPicPr>
            <a:picLocks noChangeAspect="1"/>
          </p:cNvPicPr>
          <p:nvPr/>
        </p:nvPicPr>
        <p:blipFill>
          <a:blip r:embed="rId4"/>
          <a:srcRect b="17305"/>
          <a:stretch>
            <a:fillRect/>
          </a:stretch>
        </p:blipFill>
        <p:spPr>
          <a:xfrm>
            <a:off x="4057051" y="3279926"/>
            <a:ext cx="2628901" cy="13587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2" name="文本框 117"/>
          <p:cNvSpPr txBox="1"/>
          <p:nvPr/>
        </p:nvSpPr>
        <p:spPr>
          <a:xfrm>
            <a:off x="4140037" y="4422090"/>
            <a:ext cx="380911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Photos</a:t>
            </a:r>
          </a:p>
        </p:txBody>
      </p:sp>
      <p:sp>
        <p:nvSpPr>
          <p:cNvPr id="73" name="矩形 118"/>
          <p:cNvSpPr/>
          <p:nvPr/>
        </p:nvSpPr>
        <p:spPr>
          <a:xfrm>
            <a:off x="6783193" y="3279926"/>
            <a:ext cx="1360831" cy="1358722"/>
          </a:xfrm>
          <a:prstGeom prst="rect">
            <a:avLst/>
          </a:prstGeom>
          <a:solidFill>
            <a:srgbClr val="C528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文本框 119"/>
          <p:cNvSpPr txBox="1"/>
          <p:nvPr/>
        </p:nvSpPr>
        <p:spPr>
          <a:xfrm>
            <a:off x="6850097" y="4391669"/>
            <a:ext cx="267970" cy="1981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地图</a:t>
            </a:r>
            <a:endParaRPr lang="zh-CN" altLang="en-US">
              <a:ea typeface="宋体" charset="-122"/>
            </a:endParaRPr>
          </a:p>
        </p:txBody>
      </p:sp>
      <p:sp>
        <p:nvSpPr>
          <p:cNvPr id="75" name="矩形 120"/>
          <p:cNvSpPr/>
          <p:nvPr/>
        </p:nvSpPr>
        <p:spPr>
          <a:xfrm>
            <a:off x="8225976" y="3279926"/>
            <a:ext cx="1360831" cy="1358722"/>
          </a:xfrm>
          <a:prstGeom prst="rect">
            <a:avLst/>
          </a:prstGeom>
          <a:solidFill>
            <a:srgbClr val="0D70D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文本框 121"/>
          <p:cNvSpPr txBox="1"/>
          <p:nvPr/>
        </p:nvSpPr>
        <p:spPr>
          <a:xfrm>
            <a:off x="8309781" y="4381551"/>
            <a:ext cx="459785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SkyDrive</a:t>
            </a:r>
          </a:p>
        </p:txBody>
      </p:sp>
      <p:sp>
        <p:nvSpPr>
          <p:cNvPr id="77" name="平行四边形 86"/>
          <p:cNvSpPr/>
          <p:nvPr/>
        </p:nvSpPr>
        <p:spPr>
          <a:xfrm rot="21241829">
            <a:off x="7078308" y="3630360"/>
            <a:ext cx="257900" cy="566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753" y="1831"/>
                </a:lnTo>
                <a:lnTo>
                  <a:pt x="21600" y="0"/>
                </a:lnTo>
                <a:lnTo>
                  <a:pt x="17326" y="19488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平行四边形 88"/>
          <p:cNvSpPr/>
          <p:nvPr/>
        </p:nvSpPr>
        <p:spPr>
          <a:xfrm rot="508444" flipH="1">
            <a:off x="7287887" y="3643817"/>
            <a:ext cx="297367" cy="549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872" y="188"/>
                </a:lnTo>
                <a:lnTo>
                  <a:pt x="21600" y="0"/>
                </a:lnTo>
                <a:lnTo>
                  <a:pt x="16102" y="19672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平行四边形 89"/>
          <p:cNvSpPr/>
          <p:nvPr/>
        </p:nvSpPr>
        <p:spPr>
          <a:xfrm rot="21241829">
            <a:off x="7539387" y="3625674"/>
            <a:ext cx="258651" cy="56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43" y="1171"/>
                </a:lnTo>
                <a:lnTo>
                  <a:pt x="21600" y="0"/>
                </a:lnTo>
                <a:lnTo>
                  <a:pt x="17528" y="19006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" name="任意多边形: 形状 125"/>
          <p:cNvSpPr/>
          <p:nvPr/>
        </p:nvSpPr>
        <p:spPr>
          <a:xfrm rot="172048">
            <a:off x="7027820" y="3663591"/>
            <a:ext cx="806451" cy="36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164" y="11172"/>
                </a:lnTo>
                <a:lnTo>
                  <a:pt x="14627" y="11917"/>
                </a:lnTo>
                <a:lnTo>
                  <a:pt x="21600" y="0"/>
                </a:lnTo>
              </a:path>
            </a:pathLst>
          </a:custGeom>
          <a:ln w="38100">
            <a:solidFill>
              <a:srgbClr val="C528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任意多边形: 形状 126"/>
          <p:cNvSpPr/>
          <p:nvPr/>
        </p:nvSpPr>
        <p:spPr>
          <a:xfrm rot="172048">
            <a:off x="7041598" y="3937463"/>
            <a:ext cx="80010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543" y="2400"/>
                </a:lnTo>
                <a:lnTo>
                  <a:pt x="14057" y="1440"/>
                </a:lnTo>
                <a:lnTo>
                  <a:pt x="21600" y="0"/>
                </a:lnTo>
              </a:path>
            </a:pathLst>
          </a:custGeom>
          <a:ln w="22225">
            <a:solidFill>
              <a:srgbClr val="C528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任意多边形: 形状 127"/>
          <p:cNvSpPr/>
          <p:nvPr/>
        </p:nvSpPr>
        <p:spPr>
          <a:xfrm rot="172048">
            <a:off x="7190531" y="3947540"/>
            <a:ext cx="649166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429"/>
                </a:moveTo>
                <a:lnTo>
                  <a:pt x="1950" y="21600"/>
                </a:lnTo>
                <a:lnTo>
                  <a:pt x="8923" y="19636"/>
                </a:lnTo>
                <a:lnTo>
                  <a:pt x="8500" y="1178"/>
                </a:lnTo>
                <a:lnTo>
                  <a:pt x="8712" y="10211"/>
                </a:lnTo>
                <a:lnTo>
                  <a:pt x="4063" y="10996"/>
                </a:lnTo>
                <a:lnTo>
                  <a:pt x="21600" y="6676"/>
                </a:lnTo>
                <a:lnTo>
                  <a:pt x="21389" y="0"/>
                </a:lnTo>
                <a:lnTo>
                  <a:pt x="16285" y="816"/>
                </a:lnTo>
                <a:cubicBezTo>
                  <a:pt x="16426" y="7361"/>
                  <a:pt x="16177" y="12698"/>
                  <a:pt x="16318" y="19244"/>
                </a:cubicBezTo>
              </a:path>
            </a:pathLst>
          </a:custGeom>
          <a:ln w="22225">
            <a:solidFill>
              <a:srgbClr val="C528B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图形 99"/>
          <p:cNvSpPr/>
          <p:nvPr/>
        </p:nvSpPr>
        <p:spPr>
          <a:xfrm>
            <a:off x="8510238" y="3708250"/>
            <a:ext cx="622569" cy="354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0981" extrusionOk="0">
                <a:moveTo>
                  <a:pt x="18350" y="10443"/>
                </a:moveTo>
                <a:cubicBezTo>
                  <a:pt x="18274" y="10443"/>
                  <a:pt x="18173" y="10443"/>
                  <a:pt x="18097" y="10443"/>
                </a:cubicBezTo>
                <a:cubicBezTo>
                  <a:pt x="18097" y="10443"/>
                  <a:pt x="18097" y="10443"/>
                  <a:pt x="18097" y="10443"/>
                </a:cubicBezTo>
                <a:cubicBezTo>
                  <a:pt x="18097" y="8301"/>
                  <a:pt x="17488" y="6333"/>
                  <a:pt x="16499" y="5109"/>
                </a:cubicBezTo>
                <a:cubicBezTo>
                  <a:pt x="15485" y="3885"/>
                  <a:pt x="14192" y="3579"/>
                  <a:pt x="13026" y="4278"/>
                </a:cubicBezTo>
                <a:cubicBezTo>
                  <a:pt x="12063" y="1043"/>
                  <a:pt x="9933" y="-619"/>
                  <a:pt x="7905" y="212"/>
                </a:cubicBezTo>
                <a:cubicBezTo>
                  <a:pt x="5877" y="1043"/>
                  <a:pt x="4406" y="4191"/>
                  <a:pt x="4406" y="7820"/>
                </a:cubicBezTo>
                <a:cubicBezTo>
                  <a:pt x="4406" y="7820"/>
                  <a:pt x="4406" y="7864"/>
                  <a:pt x="4406" y="7907"/>
                </a:cubicBezTo>
                <a:cubicBezTo>
                  <a:pt x="3012" y="7514"/>
                  <a:pt x="1618" y="8519"/>
                  <a:pt x="756" y="10443"/>
                </a:cubicBezTo>
                <a:cubicBezTo>
                  <a:pt x="-81" y="12411"/>
                  <a:pt x="-233" y="14991"/>
                  <a:pt x="350" y="17177"/>
                </a:cubicBezTo>
                <a:cubicBezTo>
                  <a:pt x="959" y="19363"/>
                  <a:pt x="2226" y="20806"/>
                  <a:pt x="3621" y="20937"/>
                </a:cubicBezTo>
                <a:lnTo>
                  <a:pt x="3621" y="20981"/>
                </a:lnTo>
                <a:lnTo>
                  <a:pt x="18325" y="20981"/>
                </a:lnTo>
                <a:cubicBezTo>
                  <a:pt x="19998" y="20981"/>
                  <a:pt x="21367" y="18620"/>
                  <a:pt x="21367" y="15734"/>
                </a:cubicBezTo>
                <a:cubicBezTo>
                  <a:pt x="21367" y="12848"/>
                  <a:pt x="20023" y="10443"/>
                  <a:pt x="18350" y="10443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0F6ED8"/>
            </a:solidFill>
            <a:miter/>
          </a:ln>
        </p:spPr>
        <p:txBody>
          <a:bodyPr lIns="45719" rIns="45719" anchor="ctr"/>
          <a:lstStyle/>
          <a:p/>
        </p:txBody>
      </p:sp>
      <p:sp>
        <p:nvSpPr>
          <p:cNvPr id="84" name="图形 99"/>
          <p:cNvSpPr/>
          <p:nvPr/>
        </p:nvSpPr>
        <p:spPr>
          <a:xfrm>
            <a:off x="8659893" y="3825735"/>
            <a:ext cx="622568" cy="354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0981" extrusionOk="0">
                <a:moveTo>
                  <a:pt x="18350" y="10443"/>
                </a:moveTo>
                <a:cubicBezTo>
                  <a:pt x="18274" y="10443"/>
                  <a:pt x="18173" y="10443"/>
                  <a:pt x="18097" y="10443"/>
                </a:cubicBezTo>
                <a:cubicBezTo>
                  <a:pt x="18097" y="10443"/>
                  <a:pt x="18097" y="10443"/>
                  <a:pt x="18097" y="10443"/>
                </a:cubicBezTo>
                <a:cubicBezTo>
                  <a:pt x="18097" y="8301"/>
                  <a:pt x="17488" y="6333"/>
                  <a:pt x="16499" y="5109"/>
                </a:cubicBezTo>
                <a:cubicBezTo>
                  <a:pt x="15485" y="3885"/>
                  <a:pt x="14192" y="3579"/>
                  <a:pt x="13026" y="4278"/>
                </a:cubicBezTo>
                <a:cubicBezTo>
                  <a:pt x="12063" y="1043"/>
                  <a:pt x="9933" y="-619"/>
                  <a:pt x="7905" y="212"/>
                </a:cubicBezTo>
                <a:cubicBezTo>
                  <a:pt x="5877" y="1043"/>
                  <a:pt x="4406" y="4191"/>
                  <a:pt x="4406" y="7820"/>
                </a:cubicBezTo>
                <a:cubicBezTo>
                  <a:pt x="4406" y="7820"/>
                  <a:pt x="4406" y="7864"/>
                  <a:pt x="4406" y="7907"/>
                </a:cubicBezTo>
                <a:cubicBezTo>
                  <a:pt x="3012" y="7514"/>
                  <a:pt x="1618" y="8519"/>
                  <a:pt x="756" y="10443"/>
                </a:cubicBezTo>
                <a:cubicBezTo>
                  <a:pt x="-81" y="12411"/>
                  <a:pt x="-233" y="14991"/>
                  <a:pt x="350" y="17177"/>
                </a:cubicBezTo>
                <a:cubicBezTo>
                  <a:pt x="959" y="19363"/>
                  <a:pt x="2226" y="20806"/>
                  <a:pt x="3621" y="20937"/>
                </a:cubicBezTo>
                <a:lnTo>
                  <a:pt x="3621" y="20981"/>
                </a:lnTo>
                <a:lnTo>
                  <a:pt x="18325" y="20981"/>
                </a:lnTo>
                <a:cubicBezTo>
                  <a:pt x="19998" y="20981"/>
                  <a:pt x="21367" y="18620"/>
                  <a:pt x="21367" y="15734"/>
                </a:cubicBezTo>
                <a:cubicBezTo>
                  <a:pt x="21367" y="12848"/>
                  <a:pt x="20023" y="10443"/>
                  <a:pt x="18350" y="10443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0F6ED8"/>
            </a:solidFill>
            <a:miter/>
          </a:ln>
        </p:spPr>
        <p:txBody>
          <a:bodyPr lIns="45719" rIns="45719" anchor="ctr"/>
          <a:lstStyle/>
          <a:p/>
        </p:txBody>
      </p:sp>
      <p:pic>
        <p:nvPicPr>
          <p:cNvPr id="85" name="u=2161599374,881151535&amp;fm=253&amp;fmt=auto&amp;app=138&amp;f=JPEG.jpeg" descr="u=2161599374,881151535&amp;fm=253&amp;fmt=auto&amp;app=138&amp;f=JPEG.jpeg"/>
          <p:cNvPicPr>
            <a:picLocks noChangeAspect="1"/>
          </p:cNvPicPr>
          <p:nvPr/>
        </p:nvPicPr>
        <p:blipFill>
          <a:blip r:embed="rId5"/>
          <a:srcRect t="13639" b="13639"/>
          <a:stretch>
            <a:fillRect/>
          </a:stretch>
        </p:blipFill>
        <p:spPr>
          <a:xfrm>
            <a:off x="1333372" y="4737448"/>
            <a:ext cx="1329808" cy="13587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" name="文本框 131"/>
          <p:cNvSpPr txBox="1"/>
          <p:nvPr/>
        </p:nvSpPr>
        <p:spPr>
          <a:xfrm>
            <a:off x="1393121" y="5877716"/>
            <a:ext cx="430267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Desktop</a:t>
            </a:r>
          </a:p>
        </p:txBody>
      </p:sp>
      <p:sp>
        <p:nvSpPr>
          <p:cNvPr id="87" name="矩形 132"/>
          <p:cNvSpPr/>
          <p:nvPr/>
        </p:nvSpPr>
        <p:spPr>
          <a:xfrm>
            <a:off x="2736083" y="4739985"/>
            <a:ext cx="1226188" cy="1358722"/>
          </a:xfrm>
          <a:prstGeom prst="rect">
            <a:avLst/>
          </a:prstGeom>
          <a:solidFill>
            <a:srgbClr val="BE38F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3" name="组合 133"/>
          <p:cNvGrpSpPr/>
          <p:nvPr/>
        </p:nvGrpSpPr>
        <p:grpSpPr>
          <a:xfrm>
            <a:off x="3084913" y="5243434"/>
            <a:ext cx="528528" cy="481977"/>
            <a:chOff x="0" y="0"/>
            <a:chExt cx="528526" cy="481975"/>
          </a:xfrm>
        </p:grpSpPr>
        <p:grpSp>
          <p:nvGrpSpPr>
            <p:cNvPr id="91" name="组合 134"/>
            <p:cNvGrpSpPr/>
            <p:nvPr/>
          </p:nvGrpSpPr>
          <p:grpSpPr>
            <a:xfrm>
              <a:off x="-1" y="-1"/>
              <a:ext cx="528528" cy="481977"/>
              <a:chOff x="0" y="0"/>
              <a:chExt cx="528526" cy="481975"/>
            </a:xfrm>
          </p:grpSpPr>
          <p:sp>
            <p:nvSpPr>
              <p:cNvPr id="88" name="图形 41"/>
              <p:cNvSpPr/>
              <p:nvPr/>
            </p:nvSpPr>
            <p:spPr>
              <a:xfrm>
                <a:off x="-1" y="-1"/>
                <a:ext cx="528528" cy="481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8" h="21600" extrusionOk="0">
                    <a:moveTo>
                      <a:pt x="20508" y="696"/>
                    </a:moveTo>
                    <a:cubicBezTo>
                      <a:pt x="20762" y="707"/>
                      <a:pt x="20961" y="940"/>
                      <a:pt x="20953" y="1219"/>
                    </a:cubicBezTo>
                    <a:lnTo>
                      <a:pt x="20953" y="15609"/>
                    </a:lnTo>
                    <a:cubicBezTo>
                      <a:pt x="20946" y="15875"/>
                      <a:pt x="20751" y="16089"/>
                      <a:pt x="20508" y="16096"/>
                    </a:cubicBezTo>
                    <a:lnTo>
                      <a:pt x="16635" y="16096"/>
                    </a:lnTo>
                    <a:lnTo>
                      <a:pt x="16635" y="19893"/>
                    </a:lnTo>
                    <a:lnTo>
                      <a:pt x="13407" y="16272"/>
                    </a:lnTo>
                    <a:lnTo>
                      <a:pt x="13220" y="16063"/>
                    </a:lnTo>
                    <a:lnTo>
                      <a:pt x="1079" y="16063"/>
                    </a:lnTo>
                    <a:cubicBezTo>
                      <a:pt x="839" y="16069"/>
                      <a:pt x="640" y="15860"/>
                      <a:pt x="635" y="15596"/>
                    </a:cubicBezTo>
                    <a:cubicBezTo>
                      <a:pt x="635" y="15589"/>
                      <a:pt x="635" y="15582"/>
                      <a:pt x="635" y="15575"/>
                    </a:cubicBezTo>
                    <a:lnTo>
                      <a:pt x="635" y="1184"/>
                    </a:lnTo>
                    <a:cubicBezTo>
                      <a:pt x="641" y="918"/>
                      <a:pt x="837" y="704"/>
                      <a:pt x="1079" y="697"/>
                    </a:cubicBezTo>
                    <a:lnTo>
                      <a:pt x="20508" y="697"/>
                    </a:lnTo>
                    <a:moveTo>
                      <a:pt x="20508" y="0"/>
                    </a:moveTo>
                    <a:lnTo>
                      <a:pt x="1079" y="0"/>
                    </a:lnTo>
                    <a:cubicBezTo>
                      <a:pt x="486" y="7"/>
                      <a:pt x="6" y="533"/>
                      <a:pt x="0" y="1184"/>
                    </a:cubicBezTo>
                    <a:lnTo>
                      <a:pt x="0" y="15574"/>
                    </a:lnTo>
                    <a:cubicBezTo>
                      <a:pt x="-5" y="16223"/>
                      <a:pt x="470" y="16753"/>
                      <a:pt x="1061" y="16758"/>
                    </a:cubicBezTo>
                    <a:cubicBezTo>
                      <a:pt x="1067" y="16758"/>
                      <a:pt x="1073" y="16758"/>
                      <a:pt x="1079" y="16758"/>
                    </a:cubicBezTo>
                    <a:lnTo>
                      <a:pt x="12953" y="16758"/>
                    </a:lnTo>
                    <a:lnTo>
                      <a:pt x="17270" y="21600"/>
                    </a:lnTo>
                    <a:lnTo>
                      <a:pt x="17270" y="16793"/>
                    </a:lnTo>
                    <a:lnTo>
                      <a:pt x="20508" y="16793"/>
                    </a:lnTo>
                    <a:cubicBezTo>
                      <a:pt x="21102" y="16786"/>
                      <a:pt x="21581" y="16260"/>
                      <a:pt x="21588" y="15609"/>
                    </a:cubicBezTo>
                    <a:lnTo>
                      <a:pt x="21588" y="1219"/>
                    </a:lnTo>
                    <a:cubicBezTo>
                      <a:pt x="21595" y="556"/>
                      <a:pt x="21113" y="11"/>
                      <a:pt x="205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" name="矩形 137"/>
              <p:cNvSpPr/>
              <p:nvPr/>
            </p:nvSpPr>
            <p:spPr>
              <a:xfrm>
                <a:off x="14049" y="11691"/>
                <a:ext cx="509093" cy="3517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"/>
                </a:pPr>
              </a:p>
            </p:txBody>
          </p:sp>
          <p:sp>
            <p:nvSpPr>
              <p:cNvPr id="90" name="任意多边形: 形状 138"/>
              <p:cNvSpPr/>
              <p:nvPr/>
            </p:nvSpPr>
            <p:spPr>
              <a:xfrm>
                <a:off x="313293" y="345902"/>
                <a:ext cx="104928" cy="106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78"/>
                    </a:moveTo>
                    <a:lnTo>
                      <a:pt x="20800" y="21600"/>
                    </a:lnTo>
                    <a:lnTo>
                      <a:pt x="21600" y="0"/>
                    </a:lnTo>
                    <a:lnTo>
                      <a:pt x="0" y="117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92" name="文本框 135"/>
            <p:cNvSpPr txBox="1"/>
            <p:nvPr/>
          </p:nvSpPr>
          <p:spPr>
            <a:xfrm>
              <a:off x="105837" y="18837"/>
              <a:ext cx="30714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CD1FBD"/>
                  </a:solidFill>
                  <a:latin typeface="Microsoft YaHei UI"/>
                  <a:ea typeface="Microsoft YaHei UI"/>
                  <a:cs typeface="Microsoft YaHei UI"/>
                  <a:sym typeface="Microsoft YaHei UI"/>
                </a:defRPr>
              </a:lvl1pPr>
            </a:lstStyle>
            <a:p>
              <a:r>
                <a:t>:-)</a:t>
              </a:r>
            </a:p>
          </p:txBody>
        </p:sp>
      </p:grpSp>
      <p:sp>
        <p:nvSpPr>
          <p:cNvPr id="94" name="矩形 139"/>
          <p:cNvSpPr/>
          <p:nvPr/>
        </p:nvSpPr>
        <p:spPr>
          <a:xfrm>
            <a:off x="4057051" y="4737448"/>
            <a:ext cx="2628901" cy="1358722"/>
          </a:xfrm>
          <a:prstGeom prst="rect">
            <a:avLst/>
          </a:prstGeom>
          <a:gradFill>
            <a:gsLst>
              <a:gs pos="0">
                <a:srgbClr val="4099F5"/>
              </a:gs>
              <a:gs pos="100000">
                <a:srgbClr val="3189F4"/>
              </a:gs>
            </a:gsLst>
            <a:lin ang="135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椭圆 140"/>
          <p:cNvSpPr/>
          <p:nvPr/>
        </p:nvSpPr>
        <p:spPr>
          <a:xfrm>
            <a:off x="4405312" y="4935232"/>
            <a:ext cx="401297" cy="401297"/>
          </a:xfrm>
          <a:prstGeom prst="ellipse">
            <a:avLst/>
          </a:prstGeom>
          <a:solidFill>
            <a:srgbClr val="FDE6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图形 99"/>
          <p:cNvSpPr/>
          <p:nvPr/>
        </p:nvSpPr>
        <p:spPr>
          <a:xfrm>
            <a:off x="4405312" y="5033509"/>
            <a:ext cx="722126" cy="41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7" h="20981" extrusionOk="0">
                <a:moveTo>
                  <a:pt x="18350" y="10443"/>
                </a:moveTo>
                <a:cubicBezTo>
                  <a:pt x="18274" y="10443"/>
                  <a:pt x="18173" y="10443"/>
                  <a:pt x="18097" y="10443"/>
                </a:cubicBezTo>
                <a:cubicBezTo>
                  <a:pt x="18097" y="10443"/>
                  <a:pt x="18097" y="10443"/>
                  <a:pt x="18097" y="10443"/>
                </a:cubicBezTo>
                <a:cubicBezTo>
                  <a:pt x="18097" y="8301"/>
                  <a:pt x="17488" y="6333"/>
                  <a:pt x="16499" y="5109"/>
                </a:cubicBezTo>
                <a:cubicBezTo>
                  <a:pt x="15485" y="3885"/>
                  <a:pt x="14192" y="3579"/>
                  <a:pt x="13026" y="4278"/>
                </a:cubicBezTo>
                <a:cubicBezTo>
                  <a:pt x="12063" y="1043"/>
                  <a:pt x="9933" y="-619"/>
                  <a:pt x="7905" y="212"/>
                </a:cubicBezTo>
                <a:cubicBezTo>
                  <a:pt x="5877" y="1043"/>
                  <a:pt x="4406" y="4191"/>
                  <a:pt x="4406" y="7820"/>
                </a:cubicBezTo>
                <a:cubicBezTo>
                  <a:pt x="4406" y="7820"/>
                  <a:pt x="4406" y="7864"/>
                  <a:pt x="4406" y="7907"/>
                </a:cubicBezTo>
                <a:cubicBezTo>
                  <a:pt x="3012" y="7514"/>
                  <a:pt x="1618" y="8519"/>
                  <a:pt x="756" y="10443"/>
                </a:cubicBezTo>
                <a:cubicBezTo>
                  <a:pt x="-81" y="12411"/>
                  <a:pt x="-233" y="14991"/>
                  <a:pt x="350" y="17177"/>
                </a:cubicBezTo>
                <a:cubicBezTo>
                  <a:pt x="959" y="19363"/>
                  <a:pt x="2226" y="20806"/>
                  <a:pt x="3621" y="20937"/>
                </a:cubicBezTo>
                <a:lnTo>
                  <a:pt x="3621" y="20981"/>
                </a:lnTo>
                <a:lnTo>
                  <a:pt x="18325" y="20981"/>
                </a:lnTo>
                <a:cubicBezTo>
                  <a:pt x="19998" y="20981"/>
                  <a:pt x="21367" y="18620"/>
                  <a:pt x="21367" y="15734"/>
                </a:cubicBezTo>
                <a:cubicBezTo>
                  <a:pt x="21367" y="12848"/>
                  <a:pt x="20023" y="10443"/>
                  <a:pt x="18350" y="10443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97" name="文本框 142"/>
          <p:cNvSpPr txBox="1"/>
          <p:nvPr/>
        </p:nvSpPr>
        <p:spPr>
          <a:xfrm>
            <a:off x="5330013" y="4864232"/>
            <a:ext cx="1231067" cy="789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pPr>
            <a:r>
              <a:t>18°</a:t>
            </a:r>
          </a:p>
          <a:p>
            <a:pPr>
              <a:defRPr sz="12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pPr>
            <a:r>
              <a:t>Shanghai, China</a:t>
            </a:r>
          </a:p>
          <a:p>
            <a:pPr>
              <a:defRPr sz="14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pPr>
            <a:r>
              <a:t>sunny</a:t>
            </a:r>
          </a:p>
        </p:txBody>
      </p:sp>
      <p:sp>
        <p:nvSpPr>
          <p:cNvPr id="98" name="文本框 143"/>
          <p:cNvSpPr txBox="1"/>
          <p:nvPr/>
        </p:nvSpPr>
        <p:spPr>
          <a:xfrm>
            <a:off x="2779023" y="5877714"/>
            <a:ext cx="428704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Valorant</a:t>
            </a:r>
          </a:p>
        </p:txBody>
      </p:sp>
      <p:sp>
        <p:nvSpPr>
          <p:cNvPr id="99" name="文本框 144"/>
          <p:cNvSpPr txBox="1"/>
          <p:nvPr/>
        </p:nvSpPr>
        <p:spPr>
          <a:xfrm>
            <a:off x="4126856" y="5853502"/>
            <a:ext cx="267970" cy="1981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天气</a:t>
            </a:r>
            <a:endParaRPr lang="zh-CN" altLang="en-US">
              <a:ea typeface="宋体" charset="-122"/>
            </a:endParaRPr>
          </a:p>
        </p:txBody>
      </p:sp>
      <p:pic>
        <p:nvPicPr>
          <p:cNvPr id="100" name="IMG_6887.png" descr="IMG_6887.png"/>
          <p:cNvPicPr>
            <a:picLocks noChangeAspect="1"/>
          </p:cNvPicPr>
          <p:nvPr/>
        </p:nvPicPr>
        <p:blipFill>
          <a:blip r:embed="rId6"/>
          <a:srcRect t="17672" b="17672"/>
          <a:stretch>
            <a:fillRect/>
          </a:stretch>
        </p:blipFill>
        <p:spPr>
          <a:xfrm>
            <a:off x="6784778" y="4754098"/>
            <a:ext cx="2802028" cy="13587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图片 146" descr="图片 146"/>
          <p:cNvPicPr>
            <a:picLocks noChangeAspect="1"/>
          </p:cNvPicPr>
          <p:nvPr/>
        </p:nvPicPr>
        <p:blipFill>
          <a:blip r:embed="rId7"/>
          <a:srcRect r="6545" b="6880"/>
          <a:stretch>
            <a:fillRect/>
          </a:stretch>
        </p:blipFill>
        <p:spPr>
          <a:xfrm>
            <a:off x="9963611" y="1918307"/>
            <a:ext cx="2228390" cy="1248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文本框 147"/>
          <p:cNvSpPr txBox="1"/>
          <p:nvPr/>
        </p:nvSpPr>
        <p:spPr>
          <a:xfrm>
            <a:off x="10045577" y="2957099"/>
            <a:ext cx="282071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Bing</a:t>
            </a:r>
          </a:p>
        </p:txBody>
      </p:sp>
      <p:sp>
        <p:nvSpPr>
          <p:cNvPr id="103" name="矩形 148"/>
          <p:cNvSpPr/>
          <p:nvPr/>
        </p:nvSpPr>
        <p:spPr>
          <a:xfrm>
            <a:off x="9988780" y="3280814"/>
            <a:ext cx="1360831" cy="1357835"/>
          </a:xfrm>
          <a:prstGeom prst="rect">
            <a:avLst/>
          </a:prstGeom>
          <a:solidFill>
            <a:srgbClr val="0C9D1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06" name="组合 149"/>
          <p:cNvGrpSpPr/>
          <p:nvPr/>
        </p:nvGrpSpPr>
        <p:grpSpPr>
          <a:xfrm>
            <a:off x="10301960" y="3706176"/>
            <a:ext cx="734472" cy="531319"/>
            <a:chOff x="0" y="0"/>
            <a:chExt cx="734470" cy="531318"/>
          </a:xfrm>
        </p:grpSpPr>
        <p:sp>
          <p:nvSpPr>
            <p:cNvPr id="104" name="任意多边形: 形状 150"/>
            <p:cNvSpPr/>
            <p:nvPr/>
          </p:nvSpPr>
          <p:spPr>
            <a:xfrm>
              <a:off x="0" y="-1"/>
              <a:ext cx="734471" cy="53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93" h="19239" extrusionOk="0">
                  <a:moveTo>
                    <a:pt x="7115" y="1561"/>
                  </a:moveTo>
                  <a:lnTo>
                    <a:pt x="10833" y="1692"/>
                  </a:lnTo>
                  <a:lnTo>
                    <a:pt x="14020" y="260"/>
                  </a:lnTo>
                  <a:cubicBezTo>
                    <a:pt x="19066" y="2342"/>
                    <a:pt x="18623" y="21600"/>
                    <a:pt x="16941" y="18998"/>
                  </a:cubicBezTo>
                  <a:cubicBezTo>
                    <a:pt x="14669" y="17653"/>
                    <a:pt x="12663" y="13576"/>
                    <a:pt x="9328" y="14183"/>
                  </a:cubicBezTo>
                  <a:cubicBezTo>
                    <a:pt x="5404" y="13186"/>
                    <a:pt x="4932" y="19214"/>
                    <a:pt x="1007" y="18998"/>
                  </a:cubicBezTo>
                  <a:cubicBezTo>
                    <a:pt x="-2534" y="9802"/>
                    <a:pt x="4371" y="347"/>
                    <a:pt x="4725" y="0"/>
                  </a:cubicBezTo>
                  <a:lnTo>
                    <a:pt x="7115" y="15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椭圆 151"/>
            <p:cNvSpPr/>
            <p:nvPr/>
          </p:nvSpPr>
          <p:spPr>
            <a:xfrm>
              <a:off x="346100" y="116280"/>
              <a:ext cx="68995" cy="68995"/>
            </a:xfrm>
            <a:prstGeom prst="ellipse">
              <a:avLst/>
            </a:prstGeom>
            <a:solidFill>
              <a:srgbClr val="0C9D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矩形 152"/>
          <p:cNvSpPr/>
          <p:nvPr/>
        </p:nvSpPr>
        <p:spPr>
          <a:xfrm>
            <a:off x="9988780" y="4754986"/>
            <a:ext cx="1360831" cy="1357835"/>
          </a:xfrm>
          <a:prstGeom prst="rect">
            <a:avLst/>
          </a:prstGeom>
          <a:solidFill>
            <a:srgbClr val="ED76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11" name="组合 153"/>
          <p:cNvGrpSpPr/>
          <p:nvPr/>
        </p:nvGrpSpPr>
        <p:grpSpPr>
          <a:xfrm>
            <a:off x="10413878" y="5179719"/>
            <a:ext cx="510633" cy="501112"/>
            <a:chOff x="0" y="0"/>
            <a:chExt cx="510632" cy="501111"/>
          </a:xfrm>
        </p:grpSpPr>
        <p:sp>
          <p:nvSpPr>
            <p:cNvPr id="108" name="任意多边形: 形状 154"/>
            <p:cNvSpPr/>
            <p:nvPr/>
          </p:nvSpPr>
          <p:spPr>
            <a:xfrm>
              <a:off x="-1" y="0"/>
              <a:ext cx="510634" cy="47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705" h="20675" extrusionOk="0">
                  <a:moveTo>
                    <a:pt x="731" y="20428"/>
                  </a:moveTo>
                  <a:cubicBezTo>
                    <a:pt x="-1543" y="11171"/>
                    <a:pt x="1640" y="-925"/>
                    <a:pt x="8234" y="62"/>
                  </a:cubicBezTo>
                  <a:cubicBezTo>
                    <a:pt x="14828" y="-925"/>
                    <a:pt x="20057" y="9937"/>
                    <a:pt x="16614" y="20675"/>
                  </a:cubicBezTo>
                </a:path>
              </a:pathLst>
            </a:custGeom>
            <a:noFill/>
            <a:ln w="476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矩形: 圆角 155"/>
            <p:cNvSpPr/>
            <p:nvPr/>
          </p:nvSpPr>
          <p:spPr>
            <a:xfrm rot="21333536">
              <a:off x="63600" y="261187"/>
              <a:ext cx="84347" cy="23019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矩形: 圆角 156"/>
            <p:cNvSpPr/>
            <p:nvPr/>
          </p:nvSpPr>
          <p:spPr>
            <a:xfrm rot="333699">
              <a:off x="366512" y="267369"/>
              <a:ext cx="84348" cy="23019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" name="文本框 157"/>
          <p:cNvSpPr txBox="1"/>
          <p:nvPr/>
        </p:nvSpPr>
        <p:spPr>
          <a:xfrm>
            <a:off x="10045577" y="5853502"/>
            <a:ext cx="336288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Music</a:t>
            </a:r>
          </a:p>
        </p:txBody>
      </p:sp>
      <p:sp>
        <p:nvSpPr>
          <p:cNvPr id="113" name="文本框 158"/>
          <p:cNvSpPr txBox="1"/>
          <p:nvPr/>
        </p:nvSpPr>
        <p:spPr>
          <a:xfrm>
            <a:off x="10098914" y="4391667"/>
            <a:ext cx="618007" cy="193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Xbox Games</a:t>
            </a:r>
          </a:p>
        </p:txBody>
      </p:sp>
      <p:sp>
        <p:nvSpPr>
          <p:cNvPr id="114" name="矩形 3"/>
          <p:cNvSpPr/>
          <p:nvPr/>
        </p:nvSpPr>
        <p:spPr>
          <a:xfrm>
            <a:off x="11349608" y="0"/>
            <a:ext cx="842392" cy="6858000"/>
          </a:xfrm>
          <a:prstGeom prst="rect">
            <a:avLst/>
          </a:prstGeom>
          <a:solidFill>
            <a:srgbClr val="3131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图形 5"/>
          <p:cNvSpPr/>
          <p:nvPr/>
        </p:nvSpPr>
        <p:spPr>
          <a:xfrm flipH="1">
            <a:off x="11588002" y="1401784"/>
            <a:ext cx="402666" cy="402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0" h="21600" extrusionOk="0">
                <a:moveTo>
                  <a:pt x="20867" y="18319"/>
                </a:moveTo>
                <a:lnTo>
                  <a:pt x="17475" y="14901"/>
                </a:lnTo>
                <a:cubicBezTo>
                  <a:pt x="17014" y="14436"/>
                  <a:pt x="16390" y="14272"/>
                  <a:pt x="15793" y="14382"/>
                </a:cubicBezTo>
                <a:lnTo>
                  <a:pt x="14599" y="13179"/>
                </a:lnTo>
                <a:cubicBezTo>
                  <a:pt x="15657" y="11812"/>
                  <a:pt x="16281" y="10062"/>
                  <a:pt x="16281" y="8203"/>
                </a:cubicBezTo>
                <a:cubicBezTo>
                  <a:pt x="16281" y="3691"/>
                  <a:pt x="12618" y="0"/>
                  <a:pt x="8141" y="0"/>
                </a:cubicBezTo>
                <a:cubicBezTo>
                  <a:pt x="3663" y="0"/>
                  <a:pt x="0" y="3691"/>
                  <a:pt x="0" y="8203"/>
                </a:cubicBezTo>
                <a:cubicBezTo>
                  <a:pt x="0" y="12714"/>
                  <a:pt x="3663" y="16405"/>
                  <a:pt x="8141" y="16405"/>
                </a:cubicBezTo>
                <a:cubicBezTo>
                  <a:pt x="9986" y="16405"/>
                  <a:pt x="11695" y="15776"/>
                  <a:pt x="13079" y="14710"/>
                </a:cubicBezTo>
                <a:lnTo>
                  <a:pt x="14273" y="15913"/>
                </a:lnTo>
                <a:cubicBezTo>
                  <a:pt x="14165" y="16514"/>
                  <a:pt x="14328" y="17143"/>
                  <a:pt x="14789" y="17608"/>
                </a:cubicBezTo>
                <a:lnTo>
                  <a:pt x="18181" y="21026"/>
                </a:lnTo>
                <a:cubicBezTo>
                  <a:pt x="18561" y="21409"/>
                  <a:pt x="19049" y="21600"/>
                  <a:pt x="19538" y="21600"/>
                </a:cubicBezTo>
                <a:cubicBezTo>
                  <a:pt x="20026" y="21600"/>
                  <a:pt x="20515" y="21409"/>
                  <a:pt x="20894" y="21026"/>
                </a:cubicBezTo>
                <a:cubicBezTo>
                  <a:pt x="21600" y="20260"/>
                  <a:pt x="21600" y="19057"/>
                  <a:pt x="20867" y="18319"/>
                </a:cubicBezTo>
                <a:close/>
                <a:moveTo>
                  <a:pt x="8114" y="14737"/>
                </a:moveTo>
                <a:cubicBezTo>
                  <a:pt x="4532" y="14737"/>
                  <a:pt x="1601" y="11784"/>
                  <a:pt x="1601" y="8175"/>
                </a:cubicBezTo>
                <a:cubicBezTo>
                  <a:pt x="1601" y="4566"/>
                  <a:pt x="4532" y="1613"/>
                  <a:pt x="8114" y="1613"/>
                </a:cubicBezTo>
                <a:cubicBezTo>
                  <a:pt x="11695" y="1613"/>
                  <a:pt x="14626" y="4566"/>
                  <a:pt x="14626" y="8175"/>
                </a:cubicBezTo>
                <a:cubicBezTo>
                  <a:pt x="14626" y="11784"/>
                  <a:pt x="11695" y="14737"/>
                  <a:pt x="8114" y="1473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16" name="文本框 7"/>
          <p:cNvSpPr txBox="1"/>
          <p:nvPr/>
        </p:nvSpPr>
        <p:spPr>
          <a:xfrm>
            <a:off x="11538338" y="1884746"/>
            <a:ext cx="344170" cy="243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搜索</a:t>
            </a:r>
            <a:endParaRPr lang="zh-CN" altLang="en-US">
              <a:ea typeface="宋体" charset="-122"/>
            </a:endParaRPr>
          </a:p>
        </p:txBody>
      </p:sp>
      <p:sp>
        <p:nvSpPr>
          <p:cNvPr id="122" name="文本框 12"/>
          <p:cNvSpPr txBox="1"/>
          <p:nvPr/>
        </p:nvSpPr>
        <p:spPr>
          <a:xfrm>
            <a:off x="11570398" y="2903239"/>
            <a:ext cx="344170" cy="243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分享</a:t>
            </a:r>
            <a:endParaRPr lang="zh-CN" altLang="en-US">
              <a:ea typeface="宋体" charset="-122"/>
            </a:endParaRPr>
          </a:p>
        </p:txBody>
      </p:sp>
      <p:grpSp>
        <p:nvGrpSpPr>
          <p:cNvPr id="121" name="组合 13"/>
          <p:cNvGrpSpPr/>
          <p:nvPr/>
        </p:nvGrpSpPr>
        <p:grpSpPr>
          <a:xfrm>
            <a:off x="11557668" y="2340680"/>
            <a:ext cx="446867" cy="500956"/>
            <a:chOff x="0" y="0"/>
            <a:chExt cx="446865" cy="500955"/>
          </a:xfrm>
        </p:grpSpPr>
        <p:sp>
          <p:nvSpPr>
            <p:cNvPr id="117" name="椭圆 8"/>
            <p:cNvSpPr/>
            <p:nvPr/>
          </p:nvSpPr>
          <p:spPr>
            <a:xfrm>
              <a:off x="64315" y="49682"/>
              <a:ext cx="382551" cy="382553"/>
            </a:xfrm>
            <a:prstGeom prst="ellipse">
              <a:avLst/>
            </a:prstGeom>
            <a:noFill/>
            <a:ln w="4762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椭圆 9"/>
            <p:cNvSpPr/>
            <p:nvPr/>
          </p:nvSpPr>
          <p:spPr>
            <a:xfrm>
              <a:off x="219082" y="341859"/>
              <a:ext cx="159097" cy="1590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椭圆 10"/>
            <p:cNvSpPr/>
            <p:nvPr/>
          </p:nvSpPr>
          <p:spPr>
            <a:xfrm>
              <a:off x="-1" y="200074"/>
              <a:ext cx="159098" cy="15909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椭圆 11"/>
            <p:cNvSpPr/>
            <p:nvPr/>
          </p:nvSpPr>
          <p:spPr>
            <a:xfrm>
              <a:off x="260526" y="0"/>
              <a:ext cx="159097" cy="15909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6" name="组合 14"/>
          <p:cNvGrpSpPr/>
          <p:nvPr/>
        </p:nvGrpSpPr>
        <p:grpSpPr>
          <a:xfrm>
            <a:off x="11584447" y="3416691"/>
            <a:ext cx="409774" cy="405766"/>
            <a:chOff x="0" y="0"/>
            <a:chExt cx="409773" cy="405764"/>
          </a:xfrm>
        </p:grpSpPr>
        <p:sp>
          <p:nvSpPr>
            <p:cNvPr id="123" name="梯形 15"/>
            <p:cNvSpPr/>
            <p:nvPr/>
          </p:nvSpPr>
          <p:spPr>
            <a:xfrm rot="16200000">
              <a:off x="2004" y="-2005"/>
              <a:ext cx="405765" cy="40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240" y="0"/>
                  </a:lnTo>
                  <a:lnTo>
                    <a:pt x="1836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CEB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直接连接符 17"/>
            <p:cNvSpPr/>
            <p:nvPr/>
          </p:nvSpPr>
          <p:spPr>
            <a:xfrm>
              <a:off x="-1" y="202882"/>
              <a:ext cx="409775" cy="1"/>
            </a:xfrm>
            <a:prstGeom prst="line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25" name="直接连接符 18"/>
            <p:cNvSpPr/>
            <p:nvPr/>
          </p:nvSpPr>
          <p:spPr>
            <a:xfrm flipH="1">
              <a:off x="187370" y="28794"/>
              <a:ext cx="1" cy="347016"/>
            </a:xfrm>
            <a:prstGeom prst="line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27" name="文本框 19"/>
          <p:cNvSpPr txBox="1"/>
          <p:nvPr/>
        </p:nvSpPr>
        <p:spPr>
          <a:xfrm>
            <a:off x="11606565" y="3885479"/>
            <a:ext cx="372342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Start</a:t>
            </a:r>
          </a:p>
        </p:txBody>
      </p:sp>
      <p:grpSp>
        <p:nvGrpSpPr>
          <p:cNvPr id="130" name="组合 28"/>
          <p:cNvGrpSpPr/>
          <p:nvPr/>
        </p:nvGrpSpPr>
        <p:grpSpPr>
          <a:xfrm>
            <a:off x="11577346" y="4362932"/>
            <a:ext cx="386919" cy="228792"/>
            <a:chOff x="0" y="0"/>
            <a:chExt cx="386917" cy="228791"/>
          </a:xfrm>
        </p:grpSpPr>
        <p:sp>
          <p:nvSpPr>
            <p:cNvPr id="128" name="任意多边形: 形状 29"/>
            <p:cNvSpPr/>
            <p:nvPr/>
          </p:nvSpPr>
          <p:spPr>
            <a:xfrm>
              <a:off x="66136" y="-1"/>
              <a:ext cx="320782" cy="22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" y="2970"/>
                  </a:moveTo>
                  <a:lnTo>
                    <a:pt x="202" y="2199"/>
                  </a:lnTo>
                  <a:cubicBezTo>
                    <a:pt x="592" y="907"/>
                    <a:pt x="1504" y="0"/>
                    <a:pt x="2568" y="0"/>
                  </a:cubicBezTo>
                  <a:lnTo>
                    <a:pt x="19032" y="0"/>
                  </a:lnTo>
                  <a:cubicBezTo>
                    <a:pt x="2045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450" y="21600"/>
                    <a:pt x="19032" y="21600"/>
                  </a:cubicBezTo>
                  <a:lnTo>
                    <a:pt x="2568" y="21600"/>
                  </a:lnTo>
                  <a:cubicBezTo>
                    <a:pt x="1150" y="21600"/>
                    <a:pt x="0" y="19988"/>
                    <a:pt x="0" y="18000"/>
                  </a:cubicBezTo>
                  <a:lnTo>
                    <a:pt x="0" y="17093"/>
                  </a:ln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矩形 30"/>
            <p:cNvSpPr/>
            <p:nvPr/>
          </p:nvSpPr>
          <p:spPr>
            <a:xfrm>
              <a:off x="0" y="56047"/>
              <a:ext cx="173863" cy="1068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1" name="文本框 31"/>
          <p:cNvSpPr txBox="1"/>
          <p:nvPr/>
        </p:nvSpPr>
        <p:spPr>
          <a:xfrm>
            <a:off x="11511888" y="4726635"/>
            <a:ext cx="344170" cy="243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设备</a:t>
            </a:r>
            <a:endParaRPr lang="zh-CN" altLang="en-US">
              <a:ea typeface="宋体" charset="-122"/>
            </a:endParaRPr>
          </a:p>
        </p:txBody>
      </p:sp>
      <p:sp>
        <p:nvSpPr>
          <p:cNvPr id="132" name="图形 33"/>
          <p:cNvSpPr/>
          <p:nvPr/>
        </p:nvSpPr>
        <p:spPr>
          <a:xfrm>
            <a:off x="11562425" y="5090538"/>
            <a:ext cx="446519" cy="445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4" y="14612"/>
                </a:moveTo>
                <a:cubicBezTo>
                  <a:pt x="8691" y="14612"/>
                  <a:pt x="6978" y="12896"/>
                  <a:pt x="6978" y="10800"/>
                </a:cubicBezTo>
                <a:cubicBezTo>
                  <a:pt x="6978" y="8704"/>
                  <a:pt x="8691" y="6988"/>
                  <a:pt x="10784" y="6988"/>
                </a:cubicBezTo>
                <a:cubicBezTo>
                  <a:pt x="12878" y="6988"/>
                  <a:pt x="14590" y="8704"/>
                  <a:pt x="14590" y="10800"/>
                </a:cubicBezTo>
                <a:cubicBezTo>
                  <a:pt x="14590" y="12896"/>
                  <a:pt x="12878" y="14612"/>
                  <a:pt x="10784" y="14612"/>
                </a:cubicBezTo>
                <a:close/>
                <a:moveTo>
                  <a:pt x="19348" y="8418"/>
                </a:moveTo>
                <a:cubicBezTo>
                  <a:pt x="19158" y="7719"/>
                  <a:pt x="18872" y="7052"/>
                  <a:pt x="18523" y="6448"/>
                </a:cubicBezTo>
                <a:lnTo>
                  <a:pt x="19316" y="4066"/>
                </a:lnTo>
                <a:lnTo>
                  <a:pt x="17508" y="2255"/>
                </a:lnTo>
                <a:lnTo>
                  <a:pt x="15130" y="3049"/>
                </a:lnTo>
                <a:cubicBezTo>
                  <a:pt x="14495" y="2700"/>
                  <a:pt x="13829" y="2414"/>
                  <a:pt x="13131" y="2224"/>
                </a:cubicBezTo>
                <a:lnTo>
                  <a:pt x="12053" y="0"/>
                </a:lnTo>
                <a:lnTo>
                  <a:pt x="9515" y="0"/>
                </a:lnTo>
                <a:lnTo>
                  <a:pt x="8405" y="2224"/>
                </a:lnTo>
                <a:cubicBezTo>
                  <a:pt x="7707" y="2414"/>
                  <a:pt x="7041" y="2700"/>
                  <a:pt x="6439" y="3049"/>
                </a:cubicBezTo>
                <a:lnTo>
                  <a:pt x="4060" y="2255"/>
                </a:lnTo>
                <a:lnTo>
                  <a:pt x="2252" y="4066"/>
                </a:lnTo>
                <a:lnTo>
                  <a:pt x="3045" y="6448"/>
                </a:lnTo>
                <a:cubicBezTo>
                  <a:pt x="2696" y="7084"/>
                  <a:pt x="2411" y="7751"/>
                  <a:pt x="2220" y="8449"/>
                </a:cubicBezTo>
                <a:lnTo>
                  <a:pt x="0" y="9529"/>
                </a:lnTo>
                <a:lnTo>
                  <a:pt x="0" y="12071"/>
                </a:lnTo>
                <a:lnTo>
                  <a:pt x="2220" y="13182"/>
                </a:lnTo>
                <a:cubicBezTo>
                  <a:pt x="2411" y="13881"/>
                  <a:pt x="2696" y="14548"/>
                  <a:pt x="3045" y="15152"/>
                </a:cubicBezTo>
                <a:lnTo>
                  <a:pt x="2252" y="17534"/>
                </a:lnTo>
                <a:lnTo>
                  <a:pt x="4060" y="19345"/>
                </a:lnTo>
                <a:lnTo>
                  <a:pt x="6439" y="18551"/>
                </a:lnTo>
                <a:cubicBezTo>
                  <a:pt x="7073" y="18900"/>
                  <a:pt x="7739" y="19186"/>
                  <a:pt x="8437" y="19376"/>
                </a:cubicBezTo>
                <a:lnTo>
                  <a:pt x="9547" y="21600"/>
                </a:lnTo>
                <a:lnTo>
                  <a:pt x="12085" y="21600"/>
                </a:lnTo>
                <a:lnTo>
                  <a:pt x="13195" y="19376"/>
                </a:lnTo>
                <a:cubicBezTo>
                  <a:pt x="13892" y="19186"/>
                  <a:pt x="14559" y="18900"/>
                  <a:pt x="15161" y="18551"/>
                </a:cubicBezTo>
                <a:lnTo>
                  <a:pt x="17540" y="19345"/>
                </a:lnTo>
                <a:lnTo>
                  <a:pt x="19348" y="17534"/>
                </a:lnTo>
                <a:lnTo>
                  <a:pt x="18555" y="15152"/>
                </a:lnTo>
                <a:cubicBezTo>
                  <a:pt x="18904" y="14516"/>
                  <a:pt x="19189" y="13849"/>
                  <a:pt x="19380" y="13151"/>
                </a:cubicBezTo>
                <a:lnTo>
                  <a:pt x="21600" y="12039"/>
                </a:lnTo>
                <a:lnTo>
                  <a:pt x="21600" y="9498"/>
                </a:lnTo>
                <a:lnTo>
                  <a:pt x="19348" y="841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133" name="文本框 37"/>
          <p:cNvSpPr txBox="1"/>
          <p:nvPr/>
        </p:nvSpPr>
        <p:spPr>
          <a:xfrm>
            <a:off x="11511888" y="5618653"/>
            <a:ext cx="344170" cy="243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rPr lang="zh-CN" altLang="en-US">
                <a:ea typeface="宋体" charset="-122"/>
              </a:rPr>
              <a:t>设置</a:t>
            </a:r>
            <a:endParaRPr lang="zh-CN" altLang="en-US">
              <a:ea typeface="宋体" charset="-122"/>
            </a:endParaRPr>
          </a:p>
        </p:txBody>
      </p:sp>
      <p:sp>
        <p:nvSpPr>
          <p:cNvPr id="134" name="文本框 47"/>
          <p:cNvSpPr txBox="1"/>
          <p:nvPr/>
        </p:nvSpPr>
        <p:spPr>
          <a:xfrm>
            <a:off x="1367621" y="2003038"/>
            <a:ext cx="2560400" cy="459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 UI Light"/>
                <a:ea typeface="Microsoft YaHei UI Light"/>
                <a:cs typeface="Microsoft YaHei UI Light"/>
                <a:sym typeface="Microsoft YaHei UI Light"/>
              </a:defRPr>
            </a:lvl1pPr>
          </a:lstStyle>
          <a:p>
            <a:r>
              <a:t>Donjamin Franklin</a:t>
            </a:r>
          </a:p>
        </p:txBody>
      </p:sp>
      <p:pic>
        <p:nvPicPr>
          <p:cNvPr id="135" name="u=4211852741,1688822534&amp;fm=253&amp;fmt=auto&amp;app=120&amp;f=JPEG.jpeg" descr="u=4211852741,1688822534&amp;fm=253&amp;fmt=auto&amp;app=120&amp;f=JPEG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130" y="3275079"/>
            <a:ext cx="1254412" cy="7055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86d6277f9e2f070828388e4f877caf99a9014c085471.jpeg" descr="86d6277f9e2f070828388e4f877caf99a9014c085471.jpeg"/>
          <p:cNvPicPr>
            <a:picLocks noChangeAspect="1"/>
          </p:cNvPicPr>
          <p:nvPr/>
        </p:nvPicPr>
        <p:blipFill>
          <a:blip r:embed="rId9"/>
          <a:srcRect l="16800" t="24" r="16768" b="15"/>
          <a:stretch>
            <a:fillRect/>
          </a:stretch>
        </p:blipFill>
        <p:spPr>
          <a:xfrm>
            <a:off x="2804238" y="4787029"/>
            <a:ext cx="1079502" cy="1081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600" extrusionOk="0">
                <a:moveTo>
                  <a:pt x="11611" y="0"/>
                </a:moveTo>
                <a:cubicBezTo>
                  <a:pt x="3592" y="13"/>
                  <a:pt x="521" y="95"/>
                  <a:pt x="308" y="309"/>
                </a:cubicBezTo>
                <a:cubicBezTo>
                  <a:pt x="77" y="542"/>
                  <a:pt x="0" y="3260"/>
                  <a:pt x="0" y="10939"/>
                </a:cubicBezTo>
                <a:cubicBezTo>
                  <a:pt x="0" y="16614"/>
                  <a:pt x="79" y="21338"/>
                  <a:pt x="174" y="21434"/>
                </a:cubicBezTo>
                <a:cubicBezTo>
                  <a:pt x="258" y="21518"/>
                  <a:pt x="5141" y="21585"/>
                  <a:pt x="11342" y="21600"/>
                </a:cubicBezTo>
                <a:cubicBezTo>
                  <a:pt x="19643" y="21587"/>
                  <a:pt x="21195" y="21511"/>
                  <a:pt x="21318" y="21188"/>
                </a:cubicBezTo>
                <a:cubicBezTo>
                  <a:pt x="21600" y="20449"/>
                  <a:pt x="21496" y="1042"/>
                  <a:pt x="21208" y="499"/>
                </a:cubicBezTo>
                <a:cubicBezTo>
                  <a:pt x="20982" y="75"/>
                  <a:pt x="20124" y="10"/>
                  <a:pt x="11611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137" name="u=1343492188,3249102425&amp;fm=253&amp;fmt=auto&amp;app=138&amp;f=JPEG.jpeg" descr="u=1343492188,3249102425&amp;fm=253&amp;fmt=auto&amp;app=138&amp;f=JPEG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517" y="4042200"/>
            <a:ext cx="956459" cy="5379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>
        <p:pull/>
      </p:transition>
    </mc:Choice>
    <mc:Fallback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0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1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2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3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4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pic>
        <p:nvPicPr>
          <p:cNvPr id="145" name="u=2161599374,881151535&amp;fm=253&amp;fmt=auto&amp;app=138&amp;f=JPEG.jpeg" descr="u=2161599374,881151535&amp;fm=253&amp;fmt=auto&amp;app=138&amp;f=JPEG.jpeg"/>
          <p:cNvPicPr>
            <a:picLocks noChangeAspect="1"/>
          </p:cNvPicPr>
          <p:nvPr/>
        </p:nvPicPr>
        <p:blipFill>
          <a:blip r:embed="rId1"/>
          <a:srcRect r="4"/>
          <a:stretch>
            <a:fillRect/>
          </a:stretch>
        </p:blipFill>
        <p:spPr>
          <a:xfrm>
            <a:off x="7106058" y="1362403"/>
            <a:ext cx="3524156" cy="495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38100" cap="sq">
            <a:solidFill>
              <a:srgbClr val="9AC3FC"/>
            </a:solidFill>
            <a:miter/>
          </a:ln>
          <a:effectLst>
            <a:outerShdw blurRad="381000" dist="114300" rotWithShape="0">
              <a:srgbClr val="000000">
                <a:alpha val="75000"/>
              </a:srgbClr>
            </a:outerShdw>
            <a:reflection endPos="40000" dir="5400000" sy="-100000" algn="bl" rotWithShape="0"/>
          </a:effectLst>
        </p:spPr>
      </p:pic>
      <p:sp>
        <p:nvSpPr>
          <p:cNvPr id="146" name="标题 1"/>
          <p:cNvSpPr/>
          <p:nvPr/>
        </p:nvSpPr>
        <p:spPr>
          <a:xfrm>
            <a:off x="954003" y="5311454"/>
            <a:ext cx="1786240" cy="460985"/>
          </a:xfrm>
          <a:prstGeom prst="roundRect">
            <a:avLst>
              <a:gd name="adj" fmla="val 7221"/>
            </a:avLst>
          </a:prstGeom>
          <a:gradFill>
            <a:gsLst>
              <a:gs pos="3000">
                <a:schemeClr val="accent1"/>
              </a:gs>
              <a:gs pos="100000">
                <a:srgbClr val="67A6FB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7" name="标题 1"/>
          <p:cNvSpPr/>
          <p:nvPr/>
        </p:nvSpPr>
        <p:spPr>
          <a:xfrm>
            <a:off x="3234588" y="5311454"/>
            <a:ext cx="1786239" cy="460985"/>
          </a:xfrm>
          <a:prstGeom prst="roundRect">
            <a:avLst>
              <a:gd name="adj" fmla="val 7221"/>
            </a:avLst>
          </a:prstGeom>
          <a:gradFill>
            <a:gsLst>
              <a:gs pos="3000">
                <a:schemeClr val="accent1"/>
              </a:gs>
              <a:gs pos="100000">
                <a:srgbClr val="67A6FB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48" name="标题 1"/>
          <p:cNvSpPr txBox="1"/>
          <p:nvPr/>
        </p:nvSpPr>
        <p:spPr>
          <a:xfrm>
            <a:off x="944219" y="1982734"/>
            <a:ext cx="2948919" cy="1092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7200">
                <a:gradFill flip="none" rotWithShape="1">
                  <a:gsLst>
                    <a:gs pos="0">
                      <a:srgbClr val="67A6FB"/>
                    </a:gs>
                    <a:gs pos="100000">
                      <a:srgbClr val="CCE1FE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2077</a:t>
            </a:r>
          </a:p>
        </p:txBody>
      </p:sp>
      <p:sp>
        <p:nvSpPr>
          <p:cNvPr id="149" name="标题 1"/>
          <p:cNvSpPr/>
          <p:nvPr/>
        </p:nvSpPr>
        <p:spPr>
          <a:xfrm>
            <a:off x="6135254" y="118290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50" name="标题 1"/>
          <p:cNvSpPr/>
          <p:nvPr/>
        </p:nvSpPr>
        <p:spPr>
          <a:xfrm>
            <a:off x="6470105" y="1182908"/>
            <a:ext cx="180001" cy="180001"/>
          </a:xfrm>
          <a:prstGeom prst="ellipse">
            <a:avLst/>
          </a:prstGeom>
          <a:ln w="12700" cap="sq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51" name="标题 1"/>
          <p:cNvSpPr/>
          <p:nvPr/>
        </p:nvSpPr>
        <p:spPr>
          <a:xfrm>
            <a:off x="6804955" y="119821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52" name="标题 1"/>
          <p:cNvSpPr/>
          <p:nvPr/>
        </p:nvSpPr>
        <p:spPr>
          <a:xfrm>
            <a:off x="3162661" y="1250048"/>
            <a:ext cx="2857888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53" name="标题 1"/>
          <p:cNvSpPr txBox="1"/>
          <p:nvPr/>
        </p:nvSpPr>
        <p:spPr>
          <a:xfrm>
            <a:off x="1086496" y="5370497"/>
            <a:ext cx="984288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主讲人：</a:t>
            </a:r>
          </a:p>
        </p:txBody>
      </p:sp>
      <p:sp>
        <p:nvSpPr>
          <p:cNvPr id="154" name="标题 1"/>
          <p:cNvSpPr txBox="1"/>
          <p:nvPr/>
        </p:nvSpPr>
        <p:spPr>
          <a:xfrm>
            <a:off x="4086750" y="5389547"/>
            <a:ext cx="98419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2025.3</a:t>
            </a:r>
          </a:p>
        </p:txBody>
      </p:sp>
      <p:sp>
        <p:nvSpPr>
          <p:cNvPr id="155" name="标题 1"/>
          <p:cNvSpPr txBox="1"/>
          <p:nvPr/>
        </p:nvSpPr>
        <p:spPr>
          <a:xfrm>
            <a:off x="1183639" y="5775959"/>
            <a:ext cx="1523367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r>
              <a:rPr>
                <a:latin typeface="宋体" charset="-122"/>
                <a:ea typeface="宋体" charset="-122"/>
                <a:cs typeface="宋体" charset="-122"/>
                <a:sym typeface="宋体" charset="-122"/>
              </a:rPr>
              <a:t>权嘉佑 董奕萧</a:t>
            </a:r>
            <a:endParaRPr>
              <a:latin typeface="宋体" charset="-122"/>
              <a:ea typeface="宋体" charset="-122"/>
              <a:cs typeface="宋体" charset="-122"/>
              <a:sym typeface="宋体" charset="-122"/>
            </a:endParaRPr>
          </a:p>
        </p:txBody>
      </p:sp>
      <p:sp>
        <p:nvSpPr>
          <p:cNvPr id="156" name="标题 1"/>
          <p:cNvSpPr txBox="1"/>
          <p:nvPr/>
        </p:nvSpPr>
        <p:spPr>
          <a:xfrm>
            <a:off x="3502488" y="5370496"/>
            <a:ext cx="756234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时间：</a:t>
            </a:r>
          </a:p>
        </p:txBody>
      </p:sp>
      <p:sp>
        <p:nvSpPr>
          <p:cNvPr id="157" name="标题 1"/>
          <p:cNvSpPr txBox="1"/>
          <p:nvPr/>
        </p:nvSpPr>
        <p:spPr>
          <a:xfrm>
            <a:off x="852704" y="2730336"/>
            <a:ext cx="6040812" cy="891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4500">
                <a:solidFill>
                  <a:srgbClr val="262626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《童年》名著解读</a:t>
            </a:r>
          </a:p>
        </p:txBody>
      </p:sp>
      <p:sp>
        <p:nvSpPr>
          <p:cNvPr id="158" name="标题 1"/>
          <p:cNvSpPr/>
          <p:nvPr/>
        </p:nvSpPr>
        <p:spPr>
          <a:xfrm rot="18890933">
            <a:off x="3946992" y="2300771"/>
            <a:ext cx="353165" cy="353165"/>
          </a:xfrm>
          <a:prstGeom prst="roundRect">
            <a:avLst>
              <a:gd name="adj" fmla="val 24836"/>
            </a:avLst>
          </a:prstGeom>
          <a:ln w="73025" cap="sq">
            <a:solidFill>
              <a:srgbClr val="7DB1F8">
                <a:alpha val="5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59" name="标题 1"/>
          <p:cNvSpPr/>
          <p:nvPr/>
        </p:nvSpPr>
        <p:spPr>
          <a:xfrm rot="18890933">
            <a:off x="4176660" y="2300771"/>
            <a:ext cx="353165" cy="353165"/>
          </a:xfrm>
          <a:prstGeom prst="roundRect">
            <a:avLst>
              <a:gd name="adj" fmla="val 24836"/>
            </a:avLst>
          </a:prstGeom>
          <a:ln w="73025" cap="sq">
            <a:solidFill>
              <a:srgbClr val="7DB1F8">
                <a:alpha val="5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0" name="标题 1"/>
          <p:cNvSpPr/>
          <p:nvPr/>
        </p:nvSpPr>
        <p:spPr>
          <a:xfrm rot="18890933">
            <a:off x="4427154" y="2300771"/>
            <a:ext cx="353165" cy="353165"/>
          </a:xfrm>
          <a:prstGeom prst="roundRect">
            <a:avLst>
              <a:gd name="adj" fmla="val 24836"/>
            </a:avLst>
          </a:prstGeom>
          <a:ln w="73025" cap="sq">
            <a:solidFill>
              <a:srgbClr val="7DB1F8">
                <a:alpha val="5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1" name="标题 1"/>
          <p:cNvSpPr/>
          <p:nvPr/>
        </p:nvSpPr>
        <p:spPr>
          <a:xfrm rot="18890933">
            <a:off x="4656823" y="2300771"/>
            <a:ext cx="353165" cy="353165"/>
          </a:xfrm>
          <a:prstGeom prst="roundRect">
            <a:avLst>
              <a:gd name="adj" fmla="val 24836"/>
            </a:avLst>
          </a:prstGeom>
          <a:ln w="73025" cap="sq">
            <a:solidFill>
              <a:srgbClr val="7DB1F8">
                <a:alpha val="5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2" name="标题 1"/>
          <p:cNvSpPr txBox="1"/>
          <p:nvPr/>
        </p:nvSpPr>
        <p:spPr>
          <a:xfrm>
            <a:off x="1086485" y="920749"/>
            <a:ext cx="1523366" cy="558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r>
              <a:t>PPT by</a:t>
            </a:r>
          </a:p>
          <a:p>
            <a:r>
              <a:t>            QJY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>
        <p:wipe/>
      </p:transition>
    </mc:Choice>
    <mc:Fallback>
      <p:transition spd="med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5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6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7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8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69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pic>
        <p:nvPicPr>
          <p:cNvPr id="170" name="u=4213285911,2893492559&amp;fm=253&amp;fmt=auto&amp;app=120&amp;f=JPEG.jpeg" descr="u=4213285911,2893492559&amp;fm=253&amp;fmt=auto&amp;app=120&amp;f=JPEG.jpeg"/>
          <p:cNvPicPr>
            <a:picLocks noChangeAspect="1"/>
          </p:cNvPicPr>
          <p:nvPr/>
        </p:nvPicPr>
        <p:blipFill>
          <a:blip r:embed="rId1"/>
          <a:srcRect l="5"/>
          <a:stretch>
            <a:fillRect/>
          </a:stretch>
        </p:blipFill>
        <p:spPr>
          <a:xfrm>
            <a:off x="7103893" y="2122619"/>
            <a:ext cx="3552421" cy="3552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38100" cap="sq">
            <a:solidFill>
              <a:srgbClr val="9AC3FC"/>
            </a:solidFill>
            <a:miter/>
          </a:ln>
          <a:effectLst>
            <a:reflection stA="50000" endPos="40000" dir="5400000" sy="-100000" algn="bl" rotWithShape="0"/>
          </a:effectLst>
        </p:spPr>
      </p:pic>
      <p:grpSp>
        <p:nvGrpSpPr>
          <p:cNvPr id="173" name="标题 1"/>
          <p:cNvGrpSpPr/>
          <p:nvPr/>
        </p:nvGrpSpPr>
        <p:grpSpPr>
          <a:xfrm>
            <a:off x="880722" y="5117951"/>
            <a:ext cx="4321474" cy="557141"/>
            <a:chOff x="0" y="0"/>
            <a:chExt cx="4321473" cy="557140"/>
          </a:xfrm>
        </p:grpSpPr>
        <p:sp>
          <p:nvSpPr>
            <p:cNvPr id="171" name="圆角矩形"/>
            <p:cNvSpPr/>
            <p:nvPr/>
          </p:nvSpPr>
          <p:spPr>
            <a:xfrm>
              <a:off x="0" y="0"/>
              <a:ext cx="4321474" cy="557141"/>
            </a:xfrm>
            <a:prstGeom prst="roundRect">
              <a:avLst>
                <a:gd name="adj" fmla="val 1771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172" name="童年-高尔基"/>
            <p:cNvSpPr txBox="1"/>
            <p:nvPr/>
          </p:nvSpPr>
          <p:spPr>
            <a:xfrm>
              <a:off x="74623" y="74100"/>
              <a:ext cx="4172227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>
                  <a:latin typeface="宋体" charset="-122"/>
                  <a:ea typeface="宋体" charset="-122"/>
                  <a:cs typeface="宋体" charset="-122"/>
                  <a:sym typeface="宋体" charset="-122"/>
                </a:rPr>
                <a:t>童年</a:t>
              </a:r>
              <a:r>
                <a:t>-</a:t>
              </a:r>
              <a:r>
                <a:rPr>
                  <a:latin typeface="宋体" charset="-122"/>
                  <a:ea typeface="宋体" charset="-122"/>
                  <a:cs typeface="宋体" charset="-122"/>
                  <a:sym typeface="宋体" charset="-122"/>
                </a:rPr>
                <a:t>高尔基</a:t>
              </a:r>
              <a:endParaRPr>
                <a:latin typeface="宋体" charset="-122"/>
                <a:ea typeface="宋体" charset="-122"/>
                <a:cs typeface="宋体" charset="-122"/>
                <a:sym typeface="宋体" charset="-122"/>
              </a:endParaRPr>
            </a:p>
          </p:txBody>
        </p:sp>
      </p:grpSp>
      <p:sp>
        <p:nvSpPr>
          <p:cNvPr id="174" name="标题 1"/>
          <p:cNvSpPr/>
          <p:nvPr/>
        </p:nvSpPr>
        <p:spPr>
          <a:xfrm>
            <a:off x="6135254" y="118290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75" name="标题 1"/>
          <p:cNvSpPr/>
          <p:nvPr/>
        </p:nvSpPr>
        <p:spPr>
          <a:xfrm>
            <a:off x="6470105" y="1182908"/>
            <a:ext cx="180001" cy="180001"/>
          </a:xfrm>
          <a:prstGeom prst="ellipse">
            <a:avLst/>
          </a:prstGeom>
          <a:ln w="12700" cap="sq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76" name="标题 1"/>
          <p:cNvSpPr/>
          <p:nvPr/>
        </p:nvSpPr>
        <p:spPr>
          <a:xfrm>
            <a:off x="6804955" y="119821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77" name="标题 1"/>
          <p:cNvSpPr/>
          <p:nvPr/>
        </p:nvSpPr>
        <p:spPr>
          <a:xfrm>
            <a:off x="3162661" y="1250048"/>
            <a:ext cx="2857888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78" name="标题 1"/>
          <p:cNvSpPr txBox="1"/>
          <p:nvPr/>
        </p:nvSpPr>
        <p:spPr>
          <a:xfrm>
            <a:off x="852705" y="2028673"/>
            <a:ext cx="2218519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>
              <a:lnSpc>
                <a:spcPct val="110000"/>
              </a:lnSpc>
              <a:defRPr sz="6000">
                <a:gradFill flip="none" rotWithShape="1">
                  <a:gsLst>
                    <a:gs pos="0">
                      <a:srgbClr val="67A6FB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Part.</a:t>
            </a:r>
          </a:p>
        </p:txBody>
      </p:sp>
      <p:sp>
        <p:nvSpPr>
          <p:cNvPr id="179" name="标题 1"/>
          <p:cNvSpPr txBox="1"/>
          <p:nvPr/>
        </p:nvSpPr>
        <p:spPr>
          <a:xfrm>
            <a:off x="2942016" y="2028672"/>
            <a:ext cx="1495742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>
              <a:lnSpc>
                <a:spcPct val="110000"/>
              </a:lnSpc>
              <a:defRPr sz="6000">
                <a:gradFill flip="none" rotWithShape="1">
                  <a:gsLst>
                    <a:gs pos="0">
                      <a:srgbClr val="67A6FB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01</a:t>
            </a:r>
          </a:p>
        </p:txBody>
      </p:sp>
      <p:sp>
        <p:nvSpPr>
          <p:cNvPr id="180" name="标题 1"/>
          <p:cNvSpPr txBox="1"/>
          <p:nvPr/>
        </p:nvSpPr>
        <p:spPr>
          <a:xfrm>
            <a:off x="852703" y="3082171"/>
            <a:ext cx="5705962" cy="878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4400">
                <a:solidFill>
                  <a:srgbClr val="262626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故事情节梳理</a:t>
            </a:r>
          </a:p>
        </p:txBody>
      </p:sp>
      <p:sp>
        <p:nvSpPr>
          <p:cNvPr id="181" name="标题 1"/>
          <p:cNvSpPr/>
          <p:nvPr/>
        </p:nvSpPr>
        <p:spPr>
          <a:xfrm rot="18890933">
            <a:off x="4435035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2" name="标题 1"/>
          <p:cNvSpPr/>
          <p:nvPr/>
        </p:nvSpPr>
        <p:spPr>
          <a:xfrm rot="18890933">
            <a:off x="4798545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3" name="标题 1"/>
          <p:cNvSpPr/>
          <p:nvPr/>
        </p:nvSpPr>
        <p:spPr>
          <a:xfrm rot="18890933">
            <a:off x="5195018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4" name="标题 1"/>
          <p:cNvSpPr/>
          <p:nvPr/>
        </p:nvSpPr>
        <p:spPr>
          <a:xfrm rot="18890933">
            <a:off x="5558528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</p:spTree>
  </p:cSld>
  <p:clrMapOvr>
    <a:masterClrMapping/>
  </p:clrMapOvr>
  <p:transition spd="med"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7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8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89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90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91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194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192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193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195" name="标题 1"/>
          <p:cNvSpPr/>
          <p:nvPr/>
        </p:nvSpPr>
        <p:spPr>
          <a:xfrm>
            <a:off x="4395866" y="2119941"/>
            <a:ext cx="3387571" cy="3780001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FFFFFF"/>
            </a:solidFill>
            <a:miter/>
          </a:ln>
          <a:effectLst>
            <a:outerShdw blurRad="381000" dist="127000" dir="5400000" rotWithShape="0">
              <a:schemeClr val="accent1">
                <a:alpha val="15000"/>
              </a:schemeClr>
            </a:outerShdw>
          </a:effectLst>
        </p:spPr>
        <p:txBody>
          <a:bodyPr lIns="45719" rIns="45719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96" name="标题 1"/>
          <p:cNvSpPr/>
          <p:nvPr/>
        </p:nvSpPr>
        <p:spPr>
          <a:xfrm rot="8100000">
            <a:off x="5495652" y="1364458"/>
            <a:ext cx="1188001" cy="118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gradFill>
            <a:gsLst>
              <a:gs pos="0">
                <a:srgbClr val="9AC3FC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508000" dist="190500" dir="5400000" rotWithShape="0">
              <a:schemeClr val="accent1">
                <a:alpha val="30000"/>
              </a:scheme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197" name="标题 1"/>
          <p:cNvSpPr/>
          <p:nvPr/>
        </p:nvSpPr>
        <p:spPr>
          <a:xfrm>
            <a:off x="660401" y="2119941"/>
            <a:ext cx="3387571" cy="3780001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FFFFFF"/>
            </a:solidFill>
            <a:miter/>
          </a:ln>
          <a:effectLst>
            <a:outerShdw blurRad="381000" dist="127000" dir="5400000" rotWithShape="0">
              <a:schemeClr val="accent1">
                <a:alpha val="15000"/>
              </a:schemeClr>
            </a:outerShdw>
          </a:effectLst>
        </p:spPr>
        <p:txBody>
          <a:bodyPr lIns="45719" rIns="45719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98" name="标题 1"/>
          <p:cNvSpPr/>
          <p:nvPr/>
        </p:nvSpPr>
        <p:spPr>
          <a:xfrm>
            <a:off x="8131330" y="2119941"/>
            <a:ext cx="3387570" cy="3780001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FFFFFF"/>
            </a:solidFill>
            <a:miter/>
          </a:ln>
          <a:effectLst>
            <a:outerShdw blurRad="381000" dist="127000" dir="5400000" rotWithShape="0">
              <a:schemeClr val="accent1">
                <a:alpha val="15000"/>
              </a:schemeClr>
            </a:outerShdw>
          </a:effectLst>
        </p:spPr>
        <p:txBody>
          <a:bodyPr lIns="45719" rIns="45719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199" name="标题 1"/>
          <p:cNvSpPr/>
          <p:nvPr/>
        </p:nvSpPr>
        <p:spPr>
          <a:xfrm rot="8100000">
            <a:off x="1760186" y="1364458"/>
            <a:ext cx="1188002" cy="118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gradFill>
            <a:gsLst>
              <a:gs pos="0">
                <a:srgbClr val="9AC3FC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508000" dist="190500" dir="5400000" rotWithShape="0">
              <a:schemeClr val="accent1">
                <a:alpha val="30000"/>
              </a:scheme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200" name="标题 1"/>
          <p:cNvSpPr/>
          <p:nvPr/>
        </p:nvSpPr>
        <p:spPr>
          <a:xfrm rot="8100000">
            <a:off x="9231114" y="1364458"/>
            <a:ext cx="1188001" cy="118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gradFill>
            <a:gsLst>
              <a:gs pos="0">
                <a:srgbClr val="9AC3FC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508000" dist="190500" dir="5400000" rotWithShape="0">
              <a:schemeClr val="accent1">
                <a:alpha val="30000"/>
              </a:scheme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201" name="标题 1"/>
          <p:cNvSpPr txBox="1"/>
          <p:nvPr/>
        </p:nvSpPr>
        <p:spPr>
          <a:xfrm>
            <a:off x="956813" y="3243457"/>
            <a:ext cx="2794748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父亲去世，初到外祖父家</a:t>
            </a:r>
          </a:p>
        </p:txBody>
      </p:sp>
      <p:sp>
        <p:nvSpPr>
          <p:cNvPr id="202" name="标题 1"/>
          <p:cNvSpPr txBox="1"/>
          <p:nvPr/>
        </p:nvSpPr>
        <p:spPr>
          <a:xfrm>
            <a:off x="956813" y="3809834"/>
            <a:ext cx="2794748" cy="2159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阿廖沙三岁丧父，随母亲投奔外祖父。外祖父家是阿廖沙童年的起点，他在这里经历了人生的第一次变故，从一个完整的家庭走向了新的生活空间。</a:t>
            </a:r>
          </a:p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初到外祖父家，阿廖沙对外面的世界充满好奇，但同时也感受到了家庭内部的复杂关系，为后续的故事发展埋下伏笔。</a:t>
            </a:r>
          </a:p>
        </p:txBody>
      </p:sp>
      <p:sp>
        <p:nvSpPr>
          <p:cNvPr id="203" name="标题 1"/>
          <p:cNvSpPr/>
          <p:nvPr/>
        </p:nvSpPr>
        <p:spPr>
          <a:xfrm>
            <a:off x="2120187" y="1724459"/>
            <a:ext cx="468001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57" y="5688"/>
                </a:moveTo>
                <a:cubicBezTo>
                  <a:pt x="13897" y="5688"/>
                  <a:pt x="14590" y="5972"/>
                  <a:pt x="15109" y="6491"/>
                </a:cubicBezTo>
                <a:cubicBezTo>
                  <a:pt x="16186" y="7568"/>
                  <a:pt x="16186" y="9317"/>
                  <a:pt x="15109" y="10393"/>
                </a:cubicBezTo>
                <a:lnTo>
                  <a:pt x="10868" y="14637"/>
                </a:lnTo>
                <a:cubicBezTo>
                  <a:pt x="10279" y="15226"/>
                  <a:pt x="7995" y="15680"/>
                  <a:pt x="5756" y="15847"/>
                </a:cubicBezTo>
                <a:cubicBezTo>
                  <a:pt x="5920" y="13608"/>
                  <a:pt x="6374" y="11324"/>
                  <a:pt x="6965" y="10735"/>
                </a:cubicBezTo>
                <a:lnTo>
                  <a:pt x="11207" y="6494"/>
                </a:lnTo>
                <a:cubicBezTo>
                  <a:pt x="11723" y="5972"/>
                  <a:pt x="12416" y="5688"/>
                  <a:pt x="13157" y="5688"/>
                </a:cubicBezTo>
                <a:close/>
                <a:moveTo>
                  <a:pt x="13157" y="4249"/>
                </a:moveTo>
                <a:cubicBezTo>
                  <a:pt x="12080" y="4249"/>
                  <a:pt x="11003" y="4658"/>
                  <a:pt x="10187" y="5474"/>
                </a:cubicBezTo>
                <a:lnTo>
                  <a:pt x="5946" y="9716"/>
                </a:lnTo>
                <a:cubicBezTo>
                  <a:pt x="4312" y="11350"/>
                  <a:pt x="4249" y="17351"/>
                  <a:pt x="4249" y="17351"/>
                </a:cubicBezTo>
                <a:cubicBezTo>
                  <a:pt x="4249" y="17351"/>
                  <a:pt x="10253" y="17288"/>
                  <a:pt x="11884" y="15654"/>
                </a:cubicBezTo>
                <a:lnTo>
                  <a:pt x="16126" y="11413"/>
                </a:lnTo>
                <a:cubicBezTo>
                  <a:pt x="17760" y="9778"/>
                  <a:pt x="17760" y="7106"/>
                  <a:pt x="16126" y="5474"/>
                </a:cubicBezTo>
                <a:cubicBezTo>
                  <a:pt x="15310" y="4656"/>
                  <a:pt x="14233" y="4249"/>
                  <a:pt x="13157" y="4249"/>
                </a:cubicBezTo>
                <a:close/>
                <a:moveTo>
                  <a:pt x="3600" y="0"/>
                </a:moveTo>
                <a:lnTo>
                  <a:pt x="18000" y="0"/>
                </a:lnTo>
                <a:cubicBezTo>
                  <a:pt x="19981" y="0"/>
                  <a:pt x="21600" y="1621"/>
                  <a:pt x="21600" y="3600"/>
                </a:cubicBezTo>
                <a:lnTo>
                  <a:pt x="21600" y="18000"/>
                </a:lnTo>
                <a:cubicBezTo>
                  <a:pt x="21600" y="19981"/>
                  <a:pt x="19981" y="21600"/>
                  <a:pt x="18000" y="21600"/>
                </a:cubicBezTo>
                <a:lnTo>
                  <a:pt x="3600" y="21600"/>
                </a:lnTo>
                <a:cubicBezTo>
                  <a:pt x="1619" y="21600"/>
                  <a:pt x="0" y="19981"/>
                  <a:pt x="0" y="18000"/>
                </a:cubicBezTo>
                <a:lnTo>
                  <a:pt x="0" y="3600"/>
                </a:lnTo>
                <a:cubicBezTo>
                  <a:pt x="0" y="1619"/>
                  <a:pt x="1619" y="0"/>
                  <a:pt x="3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204" name="标题 1"/>
          <p:cNvSpPr txBox="1"/>
          <p:nvPr/>
        </p:nvSpPr>
        <p:spPr>
          <a:xfrm>
            <a:off x="4692279" y="3243457"/>
            <a:ext cx="279474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外祖父家的矛盾与冲突</a:t>
            </a:r>
          </a:p>
        </p:txBody>
      </p:sp>
      <p:sp>
        <p:nvSpPr>
          <p:cNvPr id="205" name="标题 1"/>
          <p:cNvSpPr txBox="1"/>
          <p:nvPr/>
        </p:nvSpPr>
        <p:spPr>
          <a:xfrm>
            <a:off x="4692279" y="3809834"/>
            <a:ext cx="2794747" cy="2159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外祖父性格暴躁，经常殴打外祖母和阿廖沙。外祖母善良慈爱，是阿廖沙成长道路上的温暖港湾，她的爱与外祖父的暴虐形成鲜明对比。</a:t>
            </a:r>
          </a:p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外祖父家的两个舅舅为了争夺家产明争暗斗，这种家庭内部的矛盾冲突让阿廖沙从小就见识了人性的丑恶。</a:t>
            </a:r>
          </a:p>
        </p:txBody>
      </p:sp>
      <p:sp>
        <p:nvSpPr>
          <p:cNvPr id="206" name="标题 1"/>
          <p:cNvSpPr/>
          <p:nvPr/>
        </p:nvSpPr>
        <p:spPr>
          <a:xfrm>
            <a:off x="5831549" y="1724459"/>
            <a:ext cx="516208" cy="4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" y="19694"/>
                </a:moveTo>
                <a:lnTo>
                  <a:pt x="20733" y="19694"/>
                </a:lnTo>
                <a:cubicBezTo>
                  <a:pt x="21212" y="19694"/>
                  <a:pt x="21597" y="20119"/>
                  <a:pt x="21600" y="20647"/>
                </a:cubicBezTo>
                <a:cubicBezTo>
                  <a:pt x="21600" y="21172"/>
                  <a:pt x="21212" y="21600"/>
                  <a:pt x="20736" y="21600"/>
                </a:cubicBezTo>
                <a:lnTo>
                  <a:pt x="864" y="21600"/>
                </a:lnTo>
                <a:cubicBezTo>
                  <a:pt x="388" y="21600"/>
                  <a:pt x="0" y="21172"/>
                  <a:pt x="0" y="20647"/>
                </a:cubicBezTo>
                <a:cubicBezTo>
                  <a:pt x="0" y="20122"/>
                  <a:pt x="388" y="19694"/>
                  <a:pt x="864" y="19694"/>
                </a:cubicBezTo>
                <a:close/>
                <a:moveTo>
                  <a:pt x="16686" y="9528"/>
                </a:moveTo>
                <a:lnTo>
                  <a:pt x="19312" y="9528"/>
                </a:lnTo>
                <a:cubicBezTo>
                  <a:pt x="20176" y="9528"/>
                  <a:pt x="20879" y="10303"/>
                  <a:pt x="20879" y="11256"/>
                </a:cubicBezTo>
                <a:lnTo>
                  <a:pt x="20879" y="15741"/>
                </a:lnTo>
                <a:cubicBezTo>
                  <a:pt x="20879" y="16691"/>
                  <a:pt x="20174" y="17469"/>
                  <a:pt x="19312" y="17469"/>
                </a:cubicBezTo>
                <a:lnTo>
                  <a:pt x="16686" y="17469"/>
                </a:lnTo>
                <a:cubicBezTo>
                  <a:pt x="15825" y="17469"/>
                  <a:pt x="15119" y="16691"/>
                  <a:pt x="15119" y="15741"/>
                </a:cubicBezTo>
                <a:lnTo>
                  <a:pt x="15119" y="11256"/>
                </a:lnTo>
                <a:cubicBezTo>
                  <a:pt x="15119" y="10300"/>
                  <a:pt x="15822" y="9528"/>
                  <a:pt x="16686" y="9528"/>
                </a:cubicBezTo>
                <a:close/>
                <a:moveTo>
                  <a:pt x="2285" y="6353"/>
                </a:moveTo>
                <a:lnTo>
                  <a:pt x="4911" y="6353"/>
                </a:lnTo>
                <a:cubicBezTo>
                  <a:pt x="5778" y="6353"/>
                  <a:pt x="6478" y="7125"/>
                  <a:pt x="6478" y="8078"/>
                </a:cubicBezTo>
                <a:lnTo>
                  <a:pt x="6478" y="15744"/>
                </a:lnTo>
                <a:cubicBezTo>
                  <a:pt x="6478" y="16694"/>
                  <a:pt x="5773" y="17472"/>
                  <a:pt x="4911" y="17472"/>
                </a:cubicBezTo>
                <a:lnTo>
                  <a:pt x="2285" y="17472"/>
                </a:lnTo>
                <a:cubicBezTo>
                  <a:pt x="1424" y="17472"/>
                  <a:pt x="718" y="16694"/>
                  <a:pt x="718" y="15744"/>
                </a:cubicBezTo>
                <a:lnTo>
                  <a:pt x="718" y="8081"/>
                </a:lnTo>
                <a:cubicBezTo>
                  <a:pt x="718" y="7125"/>
                  <a:pt x="1421" y="6353"/>
                  <a:pt x="2285" y="6353"/>
                </a:cubicBezTo>
                <a:close/>
                <a:moveTo>
                  <a:pt x="9484" y="0"/>
                </a:moveTo>
                <a:lnTo>
                  <a:pt x="12113" y="0"/>
                </a:lnTo>
                <a:cubicBezTo>
                  <a:pt x="12977" y="0"/>
                  <a:pt x="13677" y="772"/>
                  <a:pt x="13677" y="1728"/>
                </a:cubicBezTo>
                <a:lnTo>
                  <a:pt x="13677" y="15744"/>
                </a:lnTo>
                <a:cubicBezTo>
                  <a:pt x="13677" y="16694"/>
                  <a:pt x="12972" y="17472"/>
                  <a:pt x="12110" y="17472"/>
                </a:cubicBezTo>
                <a:lnTo>
                  <a:pt x="9484" y="17472"/>
                </a:lnTo>
                <a:cubicBezTo>
                  <a:pt x="8623" y="17472"/>
                  <a:pt x="7917" y="16694"/>
                  <a:pt x="7917" y="15744"/>
                </a:cubicBezTo>
                <a:lnTo>
                  <a:pt x="7917" y="1728"/>
                </a:lnTo>
                <a:cubicBezTo>
                  <a:pt x="7917" y="772"/>
                  <a:pt x="8620" y="0"/>
                  <a:pt x="948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207" name="标题 1"/>
          <p:cNvSpPr txBox="1"/>
          <p:nvPr/>
        </p:nvSpPr>
        <p:spPr>
          <a:xfrm>
            <a:off x="8427742" y="3243457"/>
            <a:ext cx="279474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童年伙伴与成长经历</a:t>
            </a:r>
          </a:p>
        </p:txBody>
      </p:sp>
      <p:sp>
        <p:nvSpPr>
          <p:cNvPr id="208" name="标题 1"/>
          <p:cNvSpPr txBox="1"/>
          <p:nvPr/>
        </p:nvSpPr>
        <p:spPr>
          <a:xfrm>
            <a:off x="8427742" y="3809834"/>
            <a:ext cx="2794747" cy="24828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阿廖沙在邻居、学校等地方结识了许多童年伙伴，他们一起玩耍、探险，这些经历丰富了阿廖沙的童年生活，也让他逐渐学会了如何与人相处。</a:t>
            </a:r>
          </a:p>
          <a:p>
            <a:pPr algn="ctr">
              <a:lnSpc>
                <a:spcPct val="150000"/>
              </a:lnSpc>
              <a:defRPr sz="1200">
                <a:solidFill>
                  <a:srgbClr val="595959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在成长过程中，阿廖沙目睹了社会底层人民的苦难，如小茨冈的死，这些事件对他的心灵产生了极大的冲击，促使他思考生活的意义。</a:t>
            </a:r>
          </a:p>
        </p:txBody>
      </p:sp>
      <p:sp>
        <p:nvSpPr>
          <p:cNvPr id="209" name="标题 1"/>
          <p:cNvSpPr/>
          <p:nvPr/>
        </p:nvSpPr>
        <p:spPr>
          <a:xfrm>
            <a:off x="9591115" y="1732008"/>
            <a:ext cx="468001" cy="452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57" y="10114"/>
                </a:moveTo>
                <a:lnTo>
                  <a:pt x="4900" y="10114"/>
                </a:lnTo>
                <a:cubicBezTo>
                  <a:pt x="3598" y="10114"/>
                  <a:pt x="2369" y="9586"/>
                  <a:pt x="1442" y="8629"/>
                </a:cubicBezTo>
                <a:cubicBezTo>
                  <a:pt x="515" y="7671"/>
                  <a:pt x="5" y="6403"/>
                  <a:pt x="5" y="5056"/>
                </a:cubicBezTo>
                <a:cubicBezTo>
                  <a:pt x="5" y="3708"/>
                  <a:pt x="513" y="2443"/>
                  <a:pt x="1440" y="1485"/>
                </a:cubicBezTo>
                <a:cubicBezTo>
                  <a:pt x="2366" y="528"/>
                  <a:pt x="3596" y="0"/>
                  <a:pt x="4897" y="0"/>
                </a:cubicBezTo>
                <a:cubicBezTo>
                  <a:pt x="6199" y="0"/>
                  <a:pt x="7428" y="528"/>
                  <a:pt x="8355" y="1485"/>
                </a:cubicBezTo>
                <a:cubicBezTo>
                  <a:pt x="9282" y="2443"/>
                  <a:pt x="9792" y="3710"/>
                  <a:pt x="9792" y="5058"/>
                </a:cubicBezTo>
                <a:lnTo>
                  <a:pt x="9792" y="9354"/>
                </a:lnTo>
                <a:cubicBezTo>
                  <a:pt x="9792" y="9774"/>
                  <a:pt x="9463" y="10114"/>
                  <a:pt x="9057" y="10114"/>
                </a:cubicBezTo>
                <a:close/>
                <a:moveTo>
                  <a:pt x="16705" y="10116"/>
                </a:moveTo>
                <a:lnTo>
                  <a:pt x="12548" y="10116"/>
                </a:lnTo>
                <a:cubicBezTo>
                  <a:pt x="12142" y="10116"/>
                  <a:pt x="11813" y="9776"/>
                  <a:pt x="11813" y="9356"/>
                </a:cubicBezTo>
                <a:lnTo>
                  <a:pt x="11813" y="5061"/>
                </a:lnTo>
                <a:cubicBezTo>
                  <a:pt x="11813" y="3715"/>
                  <a:pt x="12323" y="2445"/>
                  <a:pt x="13250" y="1488"/>
                </a:cubicBezTo>
                <a:cubicBezTo>
                  <a:pt x="14177" y="530"/>
                  <a:pt x="15403" y="0"/>
                  <a:pt x="16705" y="0"/>
                </a:cubicBezTo>
                <a:cubicBezTo>
                  <a:pt x="18007" y="0"/>
                  <a:pt x="19236" y="528"/>
                  <a:pt x="20163" y="1485"/>
                </a:cubicBezTo>
                <a:cubicBezTo>
                  <a:pt x="21089" y="2443"/>
                  <a:pt x="21600" y="3713"/>
                  <a:pt x="21600" y="5058"/>
                </a:cubicBezTo>
                <a:cubicBezTo>
                  <a:pt x="21600" y="6403"/>
                  <a:pt x="21089" y="7673"/>
                  <a:pt x="20163" y="8631"/>
                </a:cubicBezTo>
                <a:cubicBezTo>
                  <a:pt x="19236" y="9589"/>
                  <a:pt x="18009" y="10116"/>
                  <a:pt x="16705" y="10116"/>
                </a:cubicBezTo>
                <a:close/>
                <a:moveTo>
                  <a:pt x="4895" y="21600"/>
                </a:moveTo>
                <a:cubicBezTo>
                  <a:pt x="3591" y="21600"/>
                  <a:pt x="2364" y="21072"/>
                  <a:pt x="1437" y="20115"/>
                </a:cubicBezTo>
                <a:cubicBezTo>
                  <a:pt x="511" y="19157"/>
                  <a:pt x="0" y="17890"/>
                  <a:pt x="0" y="16542"/>
                </a:cubicBezTo>
                <a:cubicBezTo>
                  <a:pt x="0" y="15194"/>
                  <a:pt x="511" y="13927"/>
                  <a:pt x="1437" y="12969"/>
                </a:cubicBezTo>
                <a:cubicBezTo>
                  <a:pt x="2366" y="12014"/>
                  <a:pt x="3596" y="11486"/>
                  <a:pt x="4897" y="11486"/>
                </a:cubicBezTo>
                <a:lnTo>
                  <a:pt x="9054" y="11486"/>
                </a:lnTo>
                <a:cubicBezTo>
                  <a:pt x="9461" y="11486"/>
                  <a:pt x="9790" y="11829"/>
                  <a:pt x="9790" y="12246"/>
                </a:cubicBezTo>
                <a:lnTo>
                  <a:pt x="9790" y="16542"/>
                </a:lnTo>
                <a:cubicBezTo>
                  <a:pt x="9790" y="17887"/>
                  <a:pt x="9279" y="19157"/>
                  <a:pt x="8353" y="20115"/>
                </a:cubicBezTo>
                <a:cubicBezTo>
                  <a:pt x="7426" y="21072"/>
                  <a:pt x="6199" y="21600"/>
                  <a:pt x="4895" y="21600"/>
                </a:cubicBezTo>
                <a:close/>
                <a:moveTo>
                  <a:pt x="16705" y="21600"/>
                </a:moveTo>
                <a:cubicBezTo>
                  <a:pt x="15403" y="21600"/>
                  <a:pt x="14174" y="21072"/>
                  <a:pt x="13247" y="20115"/>
                </a:cubicBezTo>
                <a:cubicBezTo>
                  <a:pt x="12321" y="19157"/>
                  <a:pt x="11810" y="17890"/>
                  <a:pt x="11810" y="16542"/>
                </a:cubicBezTo>
                <a:lnTo>
                  <a:pt x="11810" y="12246"/>
                </a:lnTo>
                <a:cubicBezTo>
                  <a:pt x="11813" y="11826"/>
                  <a:pt x="12142" y="11486"/>
                  <a:pt x="12548" y="11486"/>
                </a:cubicBezTo>
                <a:lnTo>
                  <a:pt x="16705" y="11486"/>
                </a:lnTo>
                <a:cubicBezTo>
                  <a:pt x="18007" y="11486"/>
                  <a:pt x="19236" y="12014"/>
                  <a:pt x="20163" y="12972"/>
                </a:cubicBezTo>
                <a:cubicBezTo>
                  <a:pt x="21089" y="13929"/>
                  <a:pt x="21600" y="15197"/>
                  <a:pt x="21600" y="16542"/>
                </a:cubicBezTo>
                <a:cubicBezTo>
                  <a:pt x="21600" y="17887"/>
                  <a:pt x="21089" y="19157"/>
                  <a:pt x="20163" y="20115"/>
                </a:cubicBezTo>
                <a:cubicBezTo>
                  <a:pt x="19236" y="21072"/>
                  <a:pt x="18009" y="21600"/>
                  <a:pt x="16705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210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童年开端：阿廖沙的悲欢离合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13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14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15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16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17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220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218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219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221" name="标题 1"/>
          <p:cNvSpPr/>
          <p:nvPr/>
        </p:nvSpPr>
        <p:spPr>
          <a:xfrm flipV="1">
            <a:off x="701537" y="4668377"/>
            <a:ext cx="10788926" cy="457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22" name="标题 1"/>
          <p:cNvSpPr/>
          <p:nvPr/>
        </p:nvSpPr>
        <p:spPr>
          <a:xfrm rot="10800000">
            <a:off x="660400" y="2041249"/>
            <a:ext cx="257356" cy="25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550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23" name="标题 1"/>
          <p:cNvSpPr/>
          <p:nvPr/>
        </p:nvSpPr>
        <p:spPr>
          <a:xfrm rot="5400000">
            <a:off x="669711" y="1632043"/>
            <a:ext cx="2941324" cy="2664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6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140" y="21600"/>
                  <a:pt x="1833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460" y="0"/>
                  <a:pt x="3261" y="0"/>
                </a:cubicBezTo>
                <a:close/>
              </a:path>
            </a:pathLst>
          </a:custGeom>
          <a:solidFill>
            <a:srgbClr val="CCE1F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24" name="标题 1"/>
          <p:cNvSpPr/>
          <p:nvPr/>
        </p:nvSpPr>
        <p:spPr>
          <a:xfrm flipH="1">
            <a:off x="2060860" y="4611725"/>
            <a:ext cx="159025" cy="15902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25" name="标题 1"/>
          <p:cNvSpPr/>
          <p:nvPr/>
        </p:nvSpPr>
        <p:spPr>
          <a:xfrm rot="5400000">
            <a:off x="845124" y="1422911"/>
            <a:ext cx="446315" cy="81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645"/>
                  <a:pt x="21600" y="590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909"/>
                </a:lnTo>
                <a:cubicBezTo>
                  <a:pt x="0" y="2645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7A6FB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26" name="标题 1"/>
          <p:cNvSpPr txBox="1"/>
          <p:nvPr/>
        </p:nvSpPr>
        <p:spPr>
          <a:xfrm>
            <a:off x="817126" y="1646124"/>
            <a:ext cx="508001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01</a:t>
            </a:r>
          </a:p>
        </p:txBody>
      </p:sp>
      <p:sp>
        <p:nvSpPr>
          <p:cNvPr id="227" name="标题 1"/>
          <p:cNvSpPr txBox="1"/>
          <p:nvPr/>
        </p:nvSpPr>
        <p:spPr>
          <a:xfrm>
            <a:off x="2957473" y="4101919"/>
            <a:ext cx="393701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3200"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”</a:t>
            </a:r>
          </a:p>
        </p:txBody>
      </p:sp>
      <p:sp>
        <p:nvSpPr>
          <p:cNvPr id="228" name="标题 1"/>
          <p:cNvSpPr txBox="1"/>
          <p:nvPr/>
        </p:nvSpPr>
        <p:spPr>
          <a:xfrm>
            <a:off x="808232" y="5266475"/>
            <a:ext cx="2664281" cy="800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7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随着家庭矛盾的不断升级，外祖父家的经济状况逐渐恶化。家产被舅舅们瓜分，外祖父的权威也受到挑战，这个曾经热闹的家庭开始走向衰落。</a:t>
            </a:r>
          </a:p>
          <a:p>
            <a:pPr algn="ctr">
              <a:lnSpc>
                <a:spcPct val="150000"/>
              </a:lnSpc>
              <a:defRPr sz="7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外祖父家的衰落让阿廖沙看到了社会的残酷，他开始意识到生活的不易，也更加珍惜外祖母给予他的爱和温暖。</a:t>
            </a:r>
          </a:p>
        </p:txBody>
      </p:sp>
      <p:sp>
        <p:nvSpPr>
          <p:cNvPr id="229" name="标题 1"/>
          <p:cNvSpPr txBox="1"/>
          <p:nvPr/>
        </p:nvSpPr>
        <p:spPr>
          <a:xfrm>
            <a:off x="808231" y="4912180"/>
            <a:ext cx="2658870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外祖父家的衰落与变迁</a:t>
            </a:r>
          </a:p>
        </p:txBody>
      </p:sp>
      <p:sp>
        <p:nvSpPr>
          <p:cNvPr id="230" name="标题 1"/>
          <p:cNvSpPr/>
          <p:nvPr/>
        </p:nvSpPr>
        <p:spPr>
          <a:xfrm rot="10800000">
            <a:off x="4614333" y="2041250"/>
            <a:ext cx="257357" cy="25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550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31" name="标题 1"/>
          <p:cNvSpPr/>
          <p:nvPr/>
        </p:nvSpPr>
        <p:spPr>
          <a:xfrm rot="5400000">
            <a:off x="4623644" y="1632044"/>
            <a:ext cx="2941324" cy="2664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6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140" y="21600"/>
                  <a:pt x="1833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460" y="0"/>
                  <a:pt x="3261" y="0"/>
                </a:cubicBezTo>
                <a:close/>
              </a:path>
            </a:pathLst>
          </a:custGeom>
          <a:solidFill>
            <a:srgbClr val="CCE1F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32" name="标题 1"/>
          <p:cNvSpPr/>
          <p:nvPr/>
        </p:nvSpPr>
        <p:spPr>
          <a:xfrm flipH="1">
            <a:off x="6014792" y="4611727"/>
            <a:ext cx="159025" cy="15902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33" name="标题 1"/>
          <p:cNvSpPr/>
          <p:nvPr/>
        </p:nvSpPr>
        <p:spPr>
          <a:xfrm rot="5400000">
            <a:off x="4799057" y="1422912"/>
            <a:ext cx="446315" cy="81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645"/>
                  <a:pt x="21600" y="590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909"/>
                </a:lnTo>
                <a:cubicBezTo>
                  <a:pt x="0" y="2645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7A6FB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34" name="标题 1"/>
          <p:cNvSpPr txBox="1"/>
          <p:nvPr/>
        </p:nvSpPr>
        <p:spPr>
          <a:xfrm>
            <a:off x="4771059" y="1646126"/>
            <a:ext cx="508001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02</a:t>
            </a:r>
          </a:p>
        </p:txBody>
      </p:sp>
      <p:sp>
        <p:nvSpPr>
          <p:cNvPr id="235" name="标题 1"/>
          <p:cNvSpPr txBox="1"/>
          <p:nvPr/>
        </p:nvSpPr>
        <p:spPr>
          <a:xfrm>
            <a:off x="6911406" y="4101920"/>
            <a:ext cx="393701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3200"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”</a:t>
            </a:r>
          </a:p>
        </p:txBody>
      </p:sp>
      <p:sp>
        <p:nvSpPr>
          <p:cNvPr id="236" name="标题 1"/>
          <p:cNvSpPr txBox="1"/>
          <p:nvPr/>
        </p:nvSpPr>
        <p:spPr>
          <a:xfrm>
            <a:off x="4762165" y="5266476"/>
            <a:ext cx="2664281" cy="800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7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阿廖沙在成长过程中，经历了多次求学。他渴望知识，但学校教育并不能满足他的需求，他通过阅读各种书籍来丰富自己的知识储备。</a:t>
            </a:r>
          </a:p>
          <a:p>
            <a:pPr algn="ctr">
              <a:lnSpc>
                <a:spcPct val="150000"/>
              </a:lnSpc>
              <a:defRPr sz="7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在求学过程中，阿廖沙遇到了一些善良的老师和同学，他们给予他支持和鼓励，但也有一些人对他的成长产生了负面影响。</a:t>
            </a:r>
          </a:p>
        </p:txBody>
      </p:sp>
      <p:sp>
        <p:nvSpPr>
          <p:cNvPr id="237" name="标题 1"/>
          <p:cNvSpPr txBox="1"/>
          <p:nvPr/>
        </p:nvSpPr>
        <p:spPr>
          <a:xfrm>
            <a:off x="4762165" y="4912181"/>
            <a:ext cx="2667336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阿廖沙的求学之路</a:t>
            </a:r>
          </a:p>
        </p:txBody>
      </p:sp>
      <p:sp>
        <p:nvSpPr>
          <p:cNvPr id="238" name="标题 1"/>
          <p:cNvSpPr/>
          <p:nvPr/>
        </p:nvSpPr>
        <p:spPr>
          <a:xfrm rot="10800000">
            <a:off x="8568266" y="2041250"/>
            <a:ext cx="257357" cy="25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550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39" name="标题 1"/>
          <p:cNvSpPr/>
          <p:nvPr/>
        </p:nvSpPr>
        <p:spPr>
          <a:xfrm rot="5400000">
            <a:off x="8577577" y="1632045"/>
            <a:ext cx="2941324" cy="26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6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140" y="21600"/>
                  <a:pt x="1833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460" y="0"/>
                  <a:pt x="3261" y="0"/>
                </a:cubicBezTo>
                <a:close/>
              </a:path>
            </a:pathLst>
          </a:custGeom>
          <a:solidFill>
            <a:srgbClr val="CCE1F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40" name="标题 1"/>
          <p:cNvSpPr/>
          <p:nvPr/>
        </p:nvSpPr>
        <p:spPr>
          <a:xfrm flipH="1">
            <a:off x="9968725" y="4611727"/>
            <a:ext cx="159025" cy="159025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41" name="标题 1"/>
          <p:cNvSpPr/>
          <p:nvPr/>
        </p:nvSpPr>
        <p:spPr>
          <a:xfrm rot="5400000">
            <a:off x="8752990" y="1422913"/>
            <a:ext cx="446315" cy="81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645"/>
                  <a:pt x="21600" y="5909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909"/>
                </a:lnTo>
                <a:cubicBezTo>
                  <a:pt x="0" y="2645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7A6FB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42" name="标题 1"/>
          <p:cNvSpPr txBox="1"/>
          <p:nvPr/>
        </p:nvSpPr>
        <p:spPr>
          <a:xfrm>
            <a:off x="8724993" y="1646127"/>
            <a:ext cx="508001" cy="368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lvl1pPr>
          </a:lstStyle>
          <a:p>
            <a:r>
              <a:t>03</a:t>
            </a:r>
          </a:p>
        </p:txBody>
      </p:sp>
      <p:sp>
        <p:nvSpPr>
          <p:cNvPr id="243" name="标题 1"/>
          <p:cNvSpPr txBox="1"/>
          <p:nvPr/>
        </p:nvSpPr>
        <p:spPr>
          <a:xfrm>
            <a:off x="10865340" y="4101920"/>
            <a:ext cx="393701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3200"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lvl1pPr>
          </a:lstStyle>
          <a:p>
            <a:r>
              <a:t>”</a:t>
            </a:r>
          </a:p>
        </p:txBody>
      </p:sp>
      <p:sp>
        <p:nvSpPr>
          <p:cNvPr id="244" name="标题 1"/>
          <p:cNvSpPr txBox="1"/>
          <p:nvPr/>
        </p:nvSpPr>
        <p:spPr>
          <a:xfrm>
            <a:off x="8716098" y="5266478"/>
            <a:ext cx="2664281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defRPr sz="8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阿廖沙逐渐长大，他开始独立思考，对周围的世界有了更深刻的认识。他不再像小时候那样依赖外祖母，而是开始尝试用自己的方式去解决问题。</a:t>
            </a:r>
          </a:p>
          <a:p>
            <a:pPr algn="ctr">
              <a:lnSpc>
                <a:spcPct val="150000"/>
              </a:lnSpc>
              <a:defRPr sz="8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通过与不同的人交往，阿廖沙学会了如何面对困难和挫折，他的性格也变得更加坚强和独立。</a:t>
            </a:r>
          </a:p>
        </p:txBody>
      </p:sp>
      <p:sp>
        <p:nvSpPr>
          <p:cNvPr id="245" name="标题 1"/>
          <p:cNvSpPr txBox="1"/>
          <p:nvPr/>
        </p:nvSpPr>
        <p:spPr>
          <a:xfrm>
            <a:off x="8716098" y="4912183"/>
            <a:ext cx="2663103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 algn="ctr"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阿廖沙的独立与成长</a:t>
            </a:r>
          </a:p>
        </p:txBody>
      </p:sp>
      <p:sp>
        <p:nvSpPr>
          <p:cNvPr id="246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故事发展：阿廖沙的成长历程</a:t>
            </a:r>
          </a:p>
        </p:txBody>
      </p:sp>
      <p:pic>
        <p:nvPicPr>
          <p:cNvPr id="247" name="u=659747158,2956950744&amp;fm=253&amp;fmt=auto&amp;app=120&amp;f=JPEG.jpeg" descr="u=659747158,2956950744&amp;fm=253&amp;fmt=auto&amp;app=120&amp;f=JPE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963" y="2007589"/>
            <a:ext cx="3088819" cy="21084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8" name="u=443867887,2294091564&amp;fm=253&amp;fmt=auto&amp;app=138&amp;f=JPEG.jpeg" descr="u=443867887,2294091564&amp;fm=253&amp;fmt=auto&amp;app=138&amp;f=JPE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999" y="2067852"/>
            <a:ext cx="2232479" cy="204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u=754403598,887080628&amp;fm=253&amp;fmt=auto&amp;app=120&amp;f=JPEG.jpeg" descr="u=754403598,887080628&amp;fm=253&amp;fmt=auto&amp;app=120&amp;f=JPE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62" y="2109267"/>
            <a:ext cx="2516445" cy="18406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52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53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54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55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56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259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257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258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260" name="标题 1"/>
          <p:cNvSpPr/>
          <p:nvPr/>
        </p:nvSpPr>
        <p:spPr>
          <a:xfrm>
            <a:off x="660400" y="1513723"/>
            <a:ext cx="2724974" cy="42369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61" name="标题 1"/>
          <p:cNvSpPr txBox="1"/>
          <p:nvPr/>
        </p:nvSpPr>
        <p:spPr>
          <a:xfrm>
            <a:off x="4691851" y="1473165"/>
            <a:ext cx="6190207" cy="71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经过一系列的变故，外祖父家最终解体。舅舅们各自为政，外祖父也失去了往日的威严，这个曾经给予阿廖沙庇护的家庭彻底消失。</a:t>
            </a:r>
          </a:p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外祖父家的解体让阿廖沙彻底告别了他的童年，他开始走向更广阔的世界，去寻找属于自己的未来。</a:t>
            </a:r>
          </a:p>
        </p:txBody>
      </p:sp>
      <p:sp>
        <p:nvSpPr>
          <p:cNvPr id="262" name="标题 1"/>
          <p:cNvSpPr txBox="1"/>
          <p:nvPr/>
        </p:nvSpPr>
        <p:spPr>
          <a:xfrm>
            <a:off x="4691851" y="3299547"/>
            <a:ext cx="6190207" cy="71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阿廖沙在经历了童年的种种磨难后，对生活有了更深刻的理解。他明白，生活充满了苦难，但只要有爱和希望，就能战胜一切困难。</a:t>
            </a:r>
          </a:p>
          <a:p>
            <a:pPr>
              <a:lnSpc>
                <a:spcPct val="150000"/>
              </a:lnSpc>
              <a:defRPr sz="10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他决心用自己的知识和智慧去改变自己的命运，为社会的进步贡献自己的力量。</a:t>
            </a:r>
          </a:p>
        </p:txBody>
      </p:sp>
      <p:sp>
        <p:nvSpPr>
          <p:cNvPr id="263" name="标题 1"/>
          <p:cNvSpPr/>
          <p:nvPr/>
        </p:nvSpPr>
        <p:spPr>
          <a:xfrm>
            <a:off x="4691851" y="2481335"/>
            <a:ext cx="6190207" cy="1"/>
          </a:xfrm>
          <a:prstGeom prst="line">
            <a:avLst/>
          </a:prstGeom>
          <a:ln w="12700" cap="sq">
            <a:solidFill>
              <a:srgbClr val="D0CECE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4" name="标题 1"/>
          <p:cNvSpPr/>
          <p:nvPr/>
        </p:nvSpPr>
        <p:spPr>
          <a:xfrm>
            <a:off x="4691851" y="4307718"/>
            <a:ext cx="6190207" cy="1"/>
          </a:xfrm>
          <a:prstGeom prst="line">
            <a:avLst/>
          </a:prstGeom>
          <a:ln w="12700" cap="sq">
            <a:solidFill>
              <a:srgbClr val="D0CECE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5" name="标题 1"/>
          <p:cNvSpPr txBox="1"/>
          <p:nvPr/>
        </p:nvSpPr>
        <p:spPr>
          <a:xfrm>
            <a:off x="4691851" y="1193765"/>
            <a:ext cx="619020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外祖父家的最终解体</a:t>
            </a:r>
          </a:p>
        </p:txBody>
      </p:sp>
      <p:sp>
        <p:nvSpPr>
          <p:cNvPr id="266" name="标题 1"/>
          <p:cNvSpPr txBox="1"/>
          <p:nvPr/>
        </p:nvSpPr>
        <p:spPr>
          <a:xfrm>
            <a:off x="4691851" y="3020147"/>
            <a:ext cx="619020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阿廖沙的成长感悟</a:t>
            </a:r>
          </a:p>
        </p:txBody>
      </p:sp>
      <p:sp>
        <p:nvSpPr>
          <p:cNvPr id="267" name="标题 1"/>
          <p:cNvSpPr txBox="1"/>
          <p:nvPr/>
        </p:nvSpPr>
        <p:spPr>
          <a:xfrm>
            <a:off x="4691851" y="5125928"/>
            <a:ext cx="6190207" cy="1016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阿廖沙对未来充满信心，他相信自己能够在这个复杂的世界中找到自己的位置。他将继续努力学习，不断进步，实现自己的人生价值。</a:t>
            </a:r>
          </a:p>
          <a:p>
            <a:pPr>
              <a:lnSpc>
                <a:spcPct val="150000"/>
              </a:lnSpc>
              <a:defRPr sz="1400">
                <a:solidFill>
                  <a:srgbClr val="262626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他的成长经历让他明白，只有通过自己的努力，才能创造美好的未来。</a:t>
            </a:r>
          </a:p>
        </p:txBody>
      </p:sp>
      <p:sp>
        <p:nvSpPr>
          <p:cNvPr id="268" name="标题 1"/>
          <p:cNvSpPr/>
          <p:nvPr/>
        </p:nvSpPr>
        <p:spPr>
          <a:xfrm>
            <a:off x="4691851" y="6134100"/>
            <a:ext cx="6190207" cy="0"/>
          </a:xfrm>
          <a:prstGeom prst="line">
            <a:avLst/>
          </a:prstGeom>
          <a:ln w="12700" cap="sq">
            <a:solidFill>
              <a:srgbClr val="D0CECE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269" name="标题 1"/>
          <p:cNvSpPr txBox="1"/>
          <p:nvPr/>
        </p:nvSpPr>
        <p:spPr>
          <a:xfrm>
            <a:off x="4691851" y="4846528"/>
            <a:ext cx="6190207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lnSpc>
                <a:spcPct val="13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阿廖沙的未来展望</a:t>
            </a:r>
          </a:p>
        </p:txBody>
      </p:sp>
      <p:sp>
        <p:nvSpPr>
          <p:cNvPr id="270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故事结局：阿廖沙的未来展望</a:t>
            </a:r>
          </a:p>
        </p:txBody>
      </p:sp>
      <p:pic>
        <p:nvPicPr>
          <p:cNvPr id="271" name="u=3332342240,872370196&amp;fm=253&amp;fmt=auto&amp;app=138&amp;f=JPEG.jpeg" descr="u=3332342240,872370196&amp;fm=253&amp;fmt=auto&amp;app=138&amp;f=JPE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376" y="1765992"/>
            <a:ext cx="2832316" cy="37783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4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5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6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7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8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79" name="标题 1"/>
          <p:cNvSpPr/>
          <p:nvPr/>
        </p:nvSpPr>
        <p:spPr>
          <a:xfrm>
            <a:off x="283028" y="228600"/>
            <a:ext cx="11625944" cy="640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sq">
            <a:solidFill>
              <a:srgbClr val="9AC3FC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0" name="标题 1"/>
          <p:cNvSpPr/>
          <p:nvPr/>
        </p:nvSpPr>
        <p:spPr>
          <a:xfrm>
            <a:off x="880722" y="5117951"/>
            <a:ext cx="4321474" cy="557141"/>
          </a:xfrm>
          <a:prstGeom prst="roundRect">
            <a:avLst>
              <a:gd name="adj" fmla="val 1771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1" name="标题 1"/>
          <p:cNvSpPr txBox="1"/>
          <p:nvPr/>
        </p:nvSpPr>
        <p:spPr>
          <a:xfrm>
            <a:off x="1037195" y="5200596"/>
            <a:ext cx="4142475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>
                <a:latin typeface="宋体" charset="-122"/>
                <a:ea typeface="宋体" charset="-122"/>
                <a:cs typeface="宋体" charset="-122"/>
                <a:sym typeface="宋体" charset="-122"/>
              </a:rPr>
              <a:t>童年</a:t>
            </a:r>
            <a:r>
              <a:t>-</a:t>
            </a:r>
            <a:r>
              <a:rPr>
                <a:latin typeface="宋体" charset="-122"/>
                <a:ea typeface="宋体" charset="-122"/>
                <a:cs typeface="宋体" charset="-122"/>
                <a:sym typeface="宋体" charset="-122"/>
              </a:rPr>
              <a:t>高尔基</a:t>
            </a:r>
            <a:r>
              <a:t>[CCCP]</a:t>
            </a:r>
          </a:p>
        </p:txBody>
      </p:sp>
      <p:sp>
        <p:nvSpPr>
          <p:cNvPr id="282" name="标题 1"/>
          <p:cNvSpPr/>
          <p:nvPr/>
        </p:nvSpPr>
        <p:spPr>
          <a:xfrm>
            <a:off x="6135254" y="118290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3" name="标题 1"/>
          <p:cNvSpPr/>
          <p:nvPr/>
        </p:nvSpPr>
        <p:spPr>
          <a:xfrm>
            <a:off x="6470105" y="1182908"/>
            <a:ext cx="180001" cy="180001"/>
          </a:xfrm>
          <a:prstGeom prst="ellipse">
            <a:avLst/>
          </a:prstGeom>
          <a:ln w="12700" cap="sq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4" name="标题 1"/>
          <p:cNvSpPr/>
          <p:nvPr/>
        </p:nvSpPr>
        <p:spPr>
          <a:xfrm>
            <a:off x="6804955" y="1198218"/>
            <a:ext cx="180001" cy="180001"/>
          </a:xfrm>
          <a:prstGeom prst="ellipse">
            <a:avLst/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5" name="标题 1"/>
          <p:cNvSpPr/>
          <p:nvPr/>
        </p:nvSpPr>
        <p:spPr>
          <a:xfrm>
            <a:off x="3162661" y="1250048"/>
            <a:ext cx="2857888" cy="457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7A6FB"/>
              </a:gs>
              <a:gs pos="50000">
                <a:schemeClr val="accent1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86" name="标题 1"/>
          <p:cNvSpPr txBox="1"/>
          <p:nvPr/>
        </p:nvSpPr>
        <p:spPr>
          <a:xfrm>
            <a:off x="852705" y="2028673"/>
            <a:ext cx="2218519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>
              <a:lnSpc>
                <a:spcPct val="110000"/>
              </a:lnSpc>
              <a:defRPr sz="6000">
                <a:gradFill flip="none" rotWithShape="1">
                  <a:gsLst>
                    <a:gs pos="0">
                      <a:srgbClr val="67A6FB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Part.</a:t>
            </a:r>
          </a:p>
        </p:txBody>
      </p:sp>
      <p:sp>
        <p:nvSpPr>
          <p:cNvPr id="287" name="标题 1"/>
          <p:cNvSpPr txBox="1"/>
          <p:nvPr/>
        </p:nvSpPr>
        <p:spPr>
          <a:xfrm>
            <a:off x="2942016" y="2028672"/>
            <a:ext cx="1495742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>
              <a:lnSpc>
                <a:spcPct val="110000"/>
              </a:lnSpc>
              <a:defRPr sz="6000">
                <a:gradFill flip="none" rotWithShape="1">
                  <a:gsLst>
                    <a:gs pos="0">
                      <a:srgbClr val="67A6FB"/>
                    </a:gs>
                    <a:gs pos="61000">
                      <a:schemeClr val="accent1"/>
                    </a:gs>
                  </a:gsLst>
                  <a:lin ang="5400000" scaled="0"/>
                </a:gra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02</a:t>
            </a:r>
          </a:p>
        </p:txBody>
      </p:sp>
      <p:sp>
        <p:nvSpPr>
          <p:cNvPr id="288" name="标题 1"/>
          <p:cNvSpPr txBox="1"/>
          <p:nvPr/>
        </p:nvSpPr>
        <p:spPr>
          <a:xfrm>
            <a:off x="852703" y="3082171"/>
            <a:ext cx="5705962" cy="878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4400">
                <a:solidFill>
                  <a:srgbClr val="262626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r>
              <a:t>主题探究</a:t>
            </a:r>
          </a:p>
        </p:txBody>
      </p:sp>
      <p:sp>
        <p:nvSpPr>
          <p:cNvPr id="289" name="标题 1"/>
          <p:cNvSpPr/>
          <p:nvPr/>
        </p:nvSpPr>
        <p:spPr>
          <a:xfrm rot="18890933">
            <a:off x="4435035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0" name="标题 1"/>
          <p:cNvSpPr/>
          <p:nvPr/>
        </p:nvSpPr>
        <p:spPr>
          <a:xfrm rot="18890933">
            <a:off x="4798545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1" name="标题 1"/>
          <p:cNvSpPr/>
          <p:nvPr/>
        </p:nvSpPr>
        <p:spPr>
          <a:xfrm rot="18890933">
            <a:off x="5195018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2" name="标题 1"/>
          <p:cNvSpPr/>
          <p:nvPr/>
        </p:nvSpPr>
        <p:spPr>
          <a:xfrm rot="18890933">
            <a:off x="5558528" y="2208164"/>
            <a:ext cx="558976" cy="558977"/>
          </a:xfrm>
          <a:prstGeom prst="roundRect">
            <a:avLst>
              <a:gd name="adj" fmla="val 24836"/>
            </a:avLst>
          </a:prstGeom>
          <a:ln w="73025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pic>
        <p:nvPicPr>
          <p:cNvPr id="293" name="u=915314965,1573657436&amp;fm=253&amp;fmt=auto&amp;app=120&amp;f=JPEG.jpeg" descr="u=915314965,1573657436&amp;fm=253&amp;fmt=auto&amp;app=120&amp;f=JPE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256" y="2318558"/>
            <a:ext cx="4382642" cy="2989014"/>
          </a:xfrm>
          <a:prstGeom prst="rect">
            <a:avLst/>
          </a:prstGeom>
          <a:ln w="127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标题 1"/>
          <p:cNvSpPr/>
          <p:nvPr/>
        </p:nvSpPr>
        <p:spPr>
          <a:xfrm flipH="1">
            <a:off x="1" y="0"/>
            <a:ext cx="121920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6" name="标题 1"/>
          <p:cNvSpPr/>
          <p:nvPr/>
        </p:nvSpPr>
        <p:spPr>
          <a:xfrm flipH="1">
            <a:off x="-1" y="3503216"/>
            <a:ext cx="5389069" cy="336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0"/>
                </a:moveTo>
                <a:cubicBezTo>
                  <a:pt x="15759" y="0"/>
                  <a:pt x="19324" y="3315"/>
                  <a:pt x="21429" y="8357"/>
                </a:cubicBezTo>
                <a:lnTo>
                  <a:pt x="21600" y="8812"/>
                </a:lnTo>
                <a:lnTo>
                  <a:pt x="21600" y="21600"/>
                </a:lnTo>
                <a:lnTo>
                  <a:pt x="127" y="21600"/>
                </a:lnTo>
                <a:lnTo>
                  <a:pt x="60" y="20893"/>
                </a:lnTo>
                <a:cubicBezTo>
                  <a:pt x="20" y="20256"/>
                  <a:pt x="0" y="19609"/>
                  <a:pt x="0" y="18955"/>
                </a:cubicBezTo>
                <a:cubicBezTo>
                  <a:pt x="0" y="8486"/>
                  <a:pt x="5245" y="0"/>
                  <a:pt x="1171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7" name="标题 1"/>
          <p:cNvSpPr/>
          <p:nvPr/>
        </p:nvSpPr>
        <p:spPr>
          <a:xfrm flipH="1">
            <a:off x="10752000" y="5432512"/>
            <a:ext cx="1440001" cy="1440001"/>
          </a:xfrm>
          <a:prstGeom prst="ellipse">
            <a:avLst/>
          </a:prstGeom>
          <a:gradFill>
            <a:gsLst>
              <a:gs pos="0">
                <a:srgbClr val="CCE1FE"/>
              </a:gs>
              <a:gs pos="100000">
                <a:srgbClr val="CCE1FE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8" name="标题 1"/>
          <p:cNvSpPr/>
          <p:nvPr/>
        </p:nvSpPr>
        <p:spPr>
          <a:xfrm rot="5400000">
            <a:off x="1" y="-1"/>
            <a:ext cx="1585610" cy="158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208" y="112"/>
                </a:lnTo>
                <a:cubicBezTo>
                  <a:pt x="13100" y="1218"/>
                  <a:pt x="21600" y="10416"/>
                  <a:pt x="21600" y="21600"/>
                </a:cubicBezTo>
                <a:lnTo>
                  <a:pt x="13151" y="21600"/>
                </a:lnTo>
                <a:cubicBezTo>
                  <a:pt x="13151" y="14791"/>
                  <a:pt x="7976" y="9191"/>
                  <a:pt x="1345" y="8517"/>
                </a:cubicBezTo>
                <a:lnTo>
                  <a:pt x="0" y="844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299" name="标题 1"/>
          <p:cNvSpPr/>
          <p:nvPr/>
        </p:nvSpPr>
        <p:spPr>
          <a:xfrm flipH="1">
            <a:off x="6509390" y="0"/>
            <a:ext cx="2188818" cy="62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340" y="2188"/>
                </a:lnTo>
                <a:cubicBezTo>
                  <a:pt x="2607" y="13900"/>
                  <a:pt x="6446" y="21600"/>
                  <a:pt x="10800" y="21600"/>
                </a:cubicBezTo>
                <a:cubicBezTo>
                  <a:pt x="15154" y="21600"/>
                  <a:pt x="18993" y="13900"/>
                  <a:pt x="21260" y="2188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0" name="标题 1"/>
          <p:cNvSpPr/>
          <p:nvPr/>
        </p:nvSpPr>
        <p:spPr>
          <a:xfrm rot="730673" flipH="1">
            <a:off x="10001936" y="30845"/>
            <a:ext cx="2162547" cy="216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grpSp>
        <p:nvGrpSpPr>
          <p:cNvPr id="303" name="标题 1"/>
          <p:cNvGrpSpPr/>
          <p:nvPr/>
        </p:nvGrpSpPr>
        <p:grpSpPr>
          <a:xfrm>
            <a:off x="174625" y="120651"/>
            <a:ext cx="11842750" cy="6616700"/>
            <a:chOff x="0" y="0"/>
            <a:chExt cx="11842750" cy="6616699"/>
          </a:xfrm>
        </p:grpSpPr>
        <p:sp>
          <p:nvSpPr>
            <p:cNvPr id="301" name="圆角矩形"/>
            <p:cNvSpPr/>
            <p:nvPr/>
          </p:nvSpPr>
          <p:spPr>
            <a:xfrm>
              <a:off x="0" y="0"/>
              <a:ext cx="11842750" cy="6616700"/>
            </a:xfrm>
            <a:prstGeom prst="roundRect">
              <a:avLst>
                <a:gd name="adj" fmla="val 4776"/>
              </a:avLst>
            </a:prstGeom>
            <a:solidFill>
              <a:srgbClr val="FFFFFF"/>
            </a:solidFill>
            <a:ln w="25400" cap="sq">
              <a:solidFill>
                <a:srgbClr val="9AC3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10000"/>
                </a:lnSpc>
              </a:pPr>
            </a:p>
          </p:txBody>
        </p:sp>
        <p:sp>
          <p:nvSpPr>
            <p:cNvPr id="302" name="isheji-copy_1736909611505"/>
            <p:cNvSpPr txBox="1"/>
            <p:nvPr/>
          </p:nvSpPr>
          <p:spPr>
            <a:xfrm>
              <a:off x="150976" y="3186429"/>
              <a:ext cx="1154079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10000"/>
                </a:lnSpc>
                <a:defRPr sz="1000">
                  <a:solidFill>
                    <a:srgbClr val="FFFFFF"/>
                  </a:solidFill>
                  <a:latin typeface="OPPOSans R"/>
                  <a:ea typeface="OPPOSans R"/>
                  <a:cs typeface="OPPOSans R"/>
                  <a:sym typeface="OPPOSans R"/>
                </a:defRPr>
              </a:lvl1pPr>
            </a:lstStyle>
            <a:p>
              <a:r>
                <a:t>isheji-copy_1736909611505</a:t>
              </a:r>
            </a:p>
          </p:txBody>
        </p:sp>
      </p:grpSp>
      <p:sp>
        <p:nvSpPr>
          <p:cNvPr id="304" name="标题 1"/>
          <p:cNvSpPr/>
          <p:nvPr/>
        </p:nvSpPr>
        <p:spPr>
          <a:xfrm>
            <a:off x="4403790" y="1859260"/>
            <a:ext cx="3350012" cy="3893840"/>
          </a:xfrm>
          <a:prstGeom prst="roundRect">
            <a:avLst>
              <a:gd name="adj" fmla="val 3513"/>
            </a:avLst>
          </a:prstGeom>
          <a:solidFill>
            <a:srgbClr val="E9F6DC"/>
          </a:solidFill>
          <a:ln w="19050" cap="sq">
            <a:solidFill>
              <a:srgbClr val="BEE396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5" name="标题 1"/>
          <p:cNvSpPr/>
          <p:nvPr/>
        </p:nvSpPr>
        <p:spPr>
          <a:xfrm>
            <a:off x="8156944" y="1859260"/>
            <a:ext cx="3350012" cy="3893840"/>
          </a:xfrm>
          <a:prstGeom prst="roundRect">
            <a:avLst>
              <a:gd name="adj" fmla="val 3513"/>
            </a:avLst>
          </a:prstGeom>
          <a:solidFill>
            <a:srgbClr val="CCE1FE"/>
          </a:solidFill>
          <a:ln w="19050" cap="sq">
            <a:solidFill>
              <a:srgbClr val="67A6FB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6" name="标题 1"/>
          <p:cNvSpPr/>
          <p:nvPr/>
        </p:nvSpPr>
        <p:spPr>
          <a:xfrm>
            <a:off x="664682" y="1879523"/>
            <a:ext cx="3350012" cy="3893840"/>
          </a:xfrm>
          <a:prstGeom prst="roundRect">
            <a:avLst>
              <a:gd name="adj" fmla="val 3513"/>
            </a:avLst>
          </a:prstGeom>
          <a:solidFill>
            <a:srgbClr val="CCE1FE"/>
          </a:solidFill>
          <a:ln w="19050" cap="sq">
            <a:solidFill>
              <a:srgbClr val="67A6FB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7" name="标题 1"/>
          <p:cNvSpPr/>
          <p:nvPr/>
        </p:nvSpPr>
        <p:spPr>
          <a:xfrm>
            <a:off x="1989283" y="1457858"/>
            <a:ext cx="700811" cy="7008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8" name="标题 1"/>
          <p:cNvSpPr/>
          <p:nvPr/>
        </p:nvSpPr>
        <p:spPr>
          <a:xfrm>
            <a:off x="5728391" y="1457858"/>
            <a:ext cx="700811" cy="70081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09" name="标题 1"/>
          <p:cNvSpPr/>
          <p:nvPr/>
        </p:nvSpPr>
        <p:spPr>
          <a:xfrm>
            <a:off x="9481546" y="1457858"/>
            <a:ext cx="700811" cy="7008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10000"/>
              </a:lnSpc>
            </a:pPr>
          </a:p>
        </p:txBody>
      </p:sp>
      <p:sp>
        <p:nvSpPr>
          <p:cNvPr id="310" name="标题 1"/>
          <p:cNvSpPr txBox="1"/>
          <p:nvPr/>
        </p:nvSpPr>
        <p:spPr>
          <a:xfrm>
            <a:off x="945407" y="2454091"/>
            <a:ext cx="2788561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童年的苦难与成长的磨砺</a:t>
            </a:r>
          </a:p>
        </p:txBody>
      </p:sp>
      <p:sp>
        <p:nvSpPr>
          <p:cNvPr id="311" name="标题 1"/>
          <p:cNvSpPr txBox="1"/>
          <p:nvPr/>
        </p:nvSpPr>
        <p:spPr>
          <a:xfrm>
            <a:off x="4684516" y="2454091"/>
            <a:ext cx="2788561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爱与温暖对成长的滋养</a:t>
            </a:r>
          </a:p>
        </p:txBody>
      </p:sp>
      <p:sp>
        <p:nvSpPr>
          <p:cNvPr id="312" name="标题 1"/>
          <p:cNvSpPr txBox="1"/>
          <p:nvPr/>
        </p:nvSpPr>
        <p:spPr>
          <a:xfrm>
            <a:off x="8437669" y="2454091"/>
            <a:ext cx="2788561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6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成长中的自我认知与探索</a:t>
            </a:r>
          </a:p>
        </p:txBody>
      </p:sp>
      <p:sp>
        <p:nvSpPr>
          <p:cNvPr id="313" name="标题 1"/>
          <p:cNvSpPr txBox="1"/>
          <p:nvPr/>
        </p:nvSpPr>
        <p:spPr>
          <a:xfrm>
            <a:off x="8437669" y="3010674"/>
            <a:ext cx="2788561" cy="3012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阿廖沙在成长过程中，不断地进行自我认知与探索。他通过与周围的人和事的接触，逐渐了解自己，发现自己的优点和不足。</a:t>
            </a:r>
          </a:p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他不断地调整自己的行为和思想，努力成为一个更好的人，这种自我认知与探索的过程是成长的重要环节。</a:t>
            </a:r>
          </a:p>
        </p:txBody>
      </p:sp>
      <p:sp>
        <p:nvSpPr>
          <p:cNvPr id="314" name="标题 1"/>
          <p:cNvSpPr/>
          <p:nvPr/>
        </p:nvSpPr>
        <p:spPr>
          <a:xfrm>
            <a:off x="9663414" y="1633012"/>
            <a:ext cx="337073" cy="35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6156" y="19910"/>
                </a:moveTo>
                <a:lnTo>
                  <a:pt x="15355" y="19910"/>
                </a:lnTo>
                <a:cubicBezTo>
                  <a:pt x="15839" y="19910"/>
                  <a:pt x="16230" y="20288"/>
                  <a:pt x="16230" y="20755"/>
                </a:cubicBezTo>
                <a:cubicBezTo>
                  <a:pt x="16230" y="21223"/>
                  <a:pt x="15836" y="21600"/>
                  <a:pt x="15355" y="21600"/>
                </a:cubicBezTo>
                <a:lnTo>
                  <a:pt x="6156" y="21600"/>
                </a:lnTo>
                <a:cubicBezTo>
                  <a:pt x="5672" y="21600"/>
                  <a:pt x="5281" y="21223"/>
                  <a:pt x="5281" y="20755"/>
                </a:cubicBezTo>
                <a:cubicBezTo>
                  <a:pt x="5281" y="20288"/>
                  <a:pt x="5672" y="19910"/>
                  <a:pt x="6156" y="19910"/>
                </a:cubicBezTo>
                <a:close/>
                <a:moveTo>
                  <a:pt x="4797" y="17164"/>
                </a:moveTo>
                <a:lnTo>
                  <a:pt x="4792" y="17178"/>
                </a:lnTo>
                <a:lnTo>
                  <a:pt x="4984" y="17178"/>
                </a:lnTo>
                <a:close/>
                <a:moveTo>
                  <a:pt x="10756" y="0"/>
                </a:moveTo>
                <a:cubicBezTo>
                  <a:pt x="11937" y="0"/>
                  <a:pt x="13083" y="225"/>
                  <a:pt x="14167" y="670"/>
                </a:cubicBezTo>
                <a:cubicBezTo>
                  <a:pt x="15211" y="1098"/>
                  <a:pt x="16150" y="1712"/>
                  <a:pt x="16958" y="2489"/>
                </a:cubicBezTo>
                <a:cubicBezTo>
                  <a:pt x="17766" y="3269"/>
                  <a:pt x="18399" y="4176"/>
                  <a:pt x="18842" y="5184"/>
                </a:cubicBezTo>
                <a:cubicBezTo>
                  <a:pt x="19303" y="6229"/>
                  <a:pt x="19536" y="7339"/>
                  <a:pt x="19536" y="8479"/>
                </a:cubicBezTo>
                <a:lnTo>
                  <a:pt x="19536" y="14793"/>
                </a:lnTo>
                <a:lnTo>
                  <a:pt x="21373" y="17567"/>
                </a:lnTo>
                <a:cubicBezTo>
                  <a:pt x="21545" y="17826"/>
                  <a:pt x="21557" y="18158"/>
                  <a:pt x="21402" y="18428"/>
                </a:cubicBezTo>
                <a:cubicBezTo>
                  <a:pt x="21251" y="18699"/>
                  <a:pt x="20956" y="18868"/>
                  <a:pt x="20638" y="18868"/>
                </a:cubicBezTo>
                <a:lnTo>
                  <a:pt x="876" y="18868"/>
                </a:lnTo>
                <a:cubicBezTo>
                  <a:pt x="558" y="18868"/>
                  <a:pt x="266" y="18701"/>
                  <a:pt x="112" y="18434"/>
                </a:cubicBezTo>
                <a:cubicBezTo>
                  <a:pt x="-43" y="18166"/>
                  <a:pt x="-37" y="17840"/>
                  <a:pt x="129" y="17578"/>
                </a:cubicBezTo>
                <a:lnTo>
                  <a:pt x="1975" y="14680"/>
                </a:lnTo>
                <a:lnTo>
                  <a:pt x="1975" y="8479"/>
                </a:lnTo>
                <a:cubicBezTo>
                  <a:pt x="1975" y="7339"/>
                  <a:pt x="2208" y="6232"/>
                  <a:pt x="2669" y="5184"/>
                </a:cubicBezTo>
                <a:cubicBezTo>
                  <a:pt x="3112" y="4176"/>
                  <a:pt x="3748" y="3269"/>
                  <a:pt x="4553" y="2489"/>
                </a:cubicBezTo>
                <a:cubicBezTo>
                  <a:pt x="5358" y="1709"/>
                  <a:pt x="6300" y="1098"/>
                  <a:pt x="7344" y="670"/>
                </a:cubicBezTo>
                <a:cubicBezTo>
                  <a:pt x="8426" y="225"/>
                  <a:pt x="9575" y="0"/>
                  <a:pt x="1075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chemeClr val="accent5">
                <a:alpha val="40000"/>
              </a:scheme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15" name="标题 1"/>
          <p:cNvSpPr/>
          <p:nvPr/>
        </p:nvSpPr>
        <p:spPr>
          <a:xfrm>
            <a:off x="5892860" y="1633013"/>
            <a:ext cx="371874" cy="35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15997" y="15883"/>
                </a:moveTo>
                <a:cubicBezTo>
                  <a:pt x="16203" y="15883"/>
                  <a:pt x="16408" y="15966"/>
                  <a:pt x="16565" y="16132"/>
                </a:cubicBezTo>
                <a:lnTo>
                  <a:pt x="19764" y="19525"/>
                </a:lnTo>
                <a:cubicBezTo>
                  <a:pt x="20077" y="19858"/>
                  <a:pt x="20077" y="20398"/>
                  <a:pt x="19764" y="20731"/>
                </a:cubicBezTo>
                <a:cubicBezTo>
                  <a:pt x="19608" y="20895"/>
                  <a:pt x="19402" y="20981"/>
                  <a:pt x="19195" y="20981"/>
                </a:cubicBezTo>
                <a:cubicBezTo>
                  <a:pt x="18989" y="20981"/>
                  <a:pt x="18782" y="20898"/>
                  <a:pt x="18627" y="20731"/>
                </a:cubicBezTo>
                <a:lnTo>
                  <a:pt x="15429" y="17338"/>
                </a:lnTo>
                <a:cubicBezTo>
                  <a:pt x="15115" y="17005"/>
                  <a:pt x="15115" y="16465"/>
                  <a:pt x="15429" y="16132"/>
                </a:cubicBezTo>
                <a:cubicBezTo>
                  <a:pt x="15585" y="15966"/>
                  <a:pt x="15791" y="15883"/>
                  <a:pt x="15997" y="15883"/>
                </a:cubicBezTo>
                <a:close/>
                <a:moveTo>
                  <a:pt x="15997" y="10792"/>
                </a:moveTo>
                <a:lnTo>
                  <a:pt x="20796" y="10792"/>
                </a:lnTo>
                <a:cubicBezTo>
                  <a:pt x="21241" y="10792"/>
                  <a:pt x="21600" y="11173"/>
                  <a:pt x="21600" y="11645"/>
                </a:cubicBezTo>
                <a:cubicBezTo>
                  <a:pt x="21600" y="12117"/>
                  <a:pt x="21238" y="12498"/>
                  <a:pt x="20796" y="12498"/>
                </a:cubicBezTo>
                <a:lnTo>
                  <a:pt x="15997" y="12498"/>
                </a:lnTo>
                <a:cubicBezTo>
                  <a:pt x="15552" y="12498"/>
                  <a:pt x="15193" y="12117"/>
                  <a:pt x="15193" y="11645"/>
                </a:cubicBezTo>
                <a:cubicBezTo>
                  <a:pt x="15193" y="11173"/>
                  <a:pt x="15552" y="10792"/>
                  <a:pt x="15997" y="10792"/>
                </a:cubicBezTo>
                <a:close/>
                <a:moveTo>
                  <a:pt x="19195" y="2310"/>
                </a:moveTo>
                <a:cubicBezTo>
                  <a:pt x="19401" y="2310"/>
                  <a:pt x="19607" y="2393"/>
                  <a:pt x="19764" y="2559"/>
                </a:cubicBezTo>
                <a:cubicBezTo>
                  <a:pt x="20077" y="2892"/>
                  <a:pt x="20077" y="3432"/>
                  <a:pt x="19764" y="3765"/>
                </a:cubicBezTo>
                <a:lnTo>
                  <a:pt x="16565" y="7158"/>
                </a:lnTo>
                <a:cubicBezTo>
                  <a:pt x="16410" y="7325"/>
                  <a:pt x="16203" y="7408"/>
                  <a:pt x="15997" y="7408"/>
                </a:cubicBezTo>
                <a:cubicBezTo>
                  <a:pt x="15791" y="7408"/>
                  <a:pt x="15584" y="7325"/>
                  <a:pt x="15429" y="7158"/>
                </a:cubicBezTo>
                <a:cubicBezTo>
                  <a:pt x="15115" y="6825"/>
                  <a:pt x="15115" y="6285"/>
                  <a:pt x="15429" y="5952"/>
                </a:cubicBezTo>
                <a:lnTo>
                  <a:pt x="18627" y="2559"/>
                </a:lnTo>
                <a:cubicBezTo>
                  <a:pt x="18784" y="2393"/>
                  <a:pt x="18989" y="2310"/>
                  <a:pt x="19195" y="2310"/>
                </a:cubicBezTo>
                <a:close/>
                <a:moveTo>
                  <a:pt x="10258" y="0"/>
                </a:moveTo>
                <a:cubicBezTo>
                  <a:pt x="10835" y="6"/>
                  <a:pt x="11410" y="171"/>
                  <a:pt x="11933" y="495"/>
                </a:cubicBezTo>
                <a:cubicBezTo>
                  <a:pt x="12978" y="1143"/>
                  <a:pt x="13603" y="2298"/>
                  <a:pt x="13603" y="3583"/>
                </a:cubicBezTo>
                <a:lnTo>
                  <a:pt x="13603" y="18015"/>
                </a:lnTo>
                <a:cubicBezTo>
                  <a:pt x="13603" y="19300"/>
                  <a:pt x="12978" y="20455"/>
                  <a:pt x="11933" y="21103"/>
                </a:cubicBezTo>
                <a:cubicBezTo>
                  <a:pt x="11402" y="21430"/>
                  <a:pt x="10815" y="21595"/>
                  <a:pt x="10230" y="21595"/>
                </a:cubicBezTo>
                <a:cubicBezTo>
                  <a:pt x="9662" y="21595"/>
                  <a:pt x="9096" y="21441"/>
                  <a:pt x="8576" y="21131"/>
                </a:cubicBezTo>
                <a:lnTo>
                  <a:pt x="1721" y="17045"/>
                </a:lnTo>
                <a:cubicBezTo>
                  <a:pt x="660" y="16411"/>
                  <a:pt x="0" y="15217"/>
                  <a:pt x="0" y="13926"/>
                </a:cubicBezTo>
                <a:lnTo>
                  <a:pt x="0" y="7669"/>
                </a:lnTo>
                <a:cubicBezTo>
                  <a:pt x="0" y="6378"/>
                  <a:pt x="660" y="5181"/>
                  <a:pt x="1721" y="4550"/>
                </a:cubicBezTo>
                <a:lnTo>
                  <a:pt x="8576" y="463"/>
                </a:lnTo>
                <a:cubicBezTo>
                  <a:pt x="9104" y="149"/>
                  <a:pt x="9682" y="-5"/>
                  <a:pt x="1025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chemeClr val="accent2">
                <a:alpha val="40000"/>
              </a:scheme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16" name="标题 1"/>
          <p:cNvSpPr/>
          <p:nvPr/>
        </p:nvSpPr>
        <p:spPr>
          <a:xfrm>
            <a:off x="2177905" y="1633012"/>
            <a:ext cx="323566" cy="35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0352" y="11630"/>
                </a:moveTo>
                <a:cubicBezTo>
                  <a:pt x="17151" y="11630"/>
                  <a:pt x="19578" y="14735"/>
                  <a:pt x="20585" y="17967"/>
                </a:cubicBezTo>
                <a:cubicBezTo>
                  <a:pt x="21153" y="19789"/>
                  <a:pt x="19645" y="21600"/>
                  <a:pt x="17556" y="21600"/>
                </a:cubicBezTo>
                <a:lnTo>
                  <a:pt x="3150" y="21600"/>
                </a:lnTo>
                <a:cubicBezTo>
                  <a:pt x="1061" y="21600"/>
                  <a:pt x="-447" y="19789"/>
                  <a:pt x="120" y="17967"/>
                </a:cubicBezTo>
                <a:cubicBezTo>
                  <a:pt x="1126" y="14735"/>
                  <a:pt x="3552" y="11630"/>
                  <a:pt x="10352" y="11630"/>
                </a:cubicBezTo>
                <a:close/>
                <a:moveTo>
                  <a:pt x="10352" y="0"/>
                </a:moveTo>
                <a:cubicBezTo>
                  <a:pt x="13403" y="0"/>
                  <a:pt x="15875" y="2379"/>
                  <a:pt x="15873" y="5317"/>
                </a:cubicBezTo>
                <a:cubicBezTo>
                  <a:pt x="15873" y="8252"/>
                  <a:pt x="13400" y="10633"/>
                  <a:pt x="10352" y="10633"/>
                </a:cubicBezTo>
                <a:cubicBezTo>
                  <a:pt x="7303" y="10633"/>
                  <a:pt x="4831" y="8252"/>
                  <a:pt x="4831" y="5317"/>
                </a:cubicBezTo>
                <a:cubicBezTo>
                  <a:pt x="4831" y="2379"/>
                  <a:pt x="7303" y="0"/>
                  <a:pt x="1035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262626">
                <a:alpha val="4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10000"/>
              </a:lnSpc>
            </a:pPr>
          </a:p>
        </p:txBody>
      </p:sp>
      <p:sp>
        <p:nvSpPr>
          <p:cNvPr id="317" name="标题 1"/>
          <p:cNvSpPr txBox="1"/>
          <p:nvPr/>
        </p:nvSpPr>
        <p:spPr>
          <a:xfrm>
            <a:off x="4684516" y="2909085"/>
            <a:ext cx="2788561" cy="2631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外祖母的爱是阿廖沙成长过程中最重要的滋养。她的善良、慈爱和乐观让阿廖沙在苦难中感受到了温暖，也让他学会了如何去爱别人。</a:t>
            </a:r>
          </a:p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这种爱的力量让阿廖沙在成长过程中始终保持着积极的心态，成为他战胜困难的重要动力。</a:t>
            </a:r>
          </a:p>
        </p:txBody>
      </p:sp>
      <p:sp>
        <p:nvSpPr>
          <p:cNvPr id="318" name="标题 1"/>
          <p:cNvSpPr txBox="1"/>
          <p:nvPr/>
        </p:nvSpPr>
        <p:spPr>
          <a:xfrm>
            <a:off x="945407" y="2964792"/>
            <a:ext cx="2788561" cy="3012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《童年》通过阿廖沙的童年经历，展现了童年时期的苦难与磨砺。阿廖沙在家庭和社会中经历了种种挫折，这些挫折让他逐渐成长。</a:t>
            </a:r>
          </a:p>
          <a:p>
            <a:pPr algn="ctr">
              <a:lnSpc>
                <a:spcPct val="150000"/>
              </a:lnSpc>
              <a:defRPr sz="1400">
                <a:solidFill>
                  <a:srgbClr val="3B3838"/>
                </a:solidFill>
                <a:latin typeface="Source Han Sans"/>
                <a:ea typeface="Source Han Sans"/>
                <a:cs typeface="Source Han Sans"/>
                <a:sym typeface="Source Han Sans"/>
              </a:defRPr>
            </a:pPr>
            <a:r>
              <a:t>他的成长过程充满了艰辛，但他始终保持着对生活的热爱和对未来的希望，这种坚韧不拔的精神是成长的重要品质。</a:t>
            </a:r>
          </a:p>
        </p:txBody>
      </p:sp>
      <p:sp>
        <p:nvSpPr>
          <p:cNvPr id="319" name="标题 1"/>
          <p:cNvSpPr txBox="1"/>
          <p:nvPr/>
        </p:nvSpPr>
        <p:spPr>
          <a:xfrm>
            <a:off x="781050" y="386540"/>
            <a:ext cx="10671175" cy="508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2800">
                <a:solidFill>
                  <a:srgbClr val="262626"/>
                </a:solidFill>
                <a:latin typeface="Source Han Sans CN Bold"/>
                <a:ea typeface="Source Han Sans CN Bold"/>
                <a:cs typeface="Source Han Sans CN Bold"/>
                <a:sym typeface="Source Han Sans CN Bold"/>
              </a:defRPr>
            </a:lvl1pPr>
          </a:lstStyle>
          <a:p>
            <a:r>
              <a:t>童年与成长的主题</a:t>
            </a:r>
          </a:p>
        </p:txBody>
      </p:sp>
    </p:spTree>
  </p:cSld>
  <p:clrMapOvr>
    <a:masterClrMapping/>
  </p:clrMapOvr>
  <p:transition spd="med">
    <p:random/>
  </p:transition>
</p:sld>
</file>

<file path=ppt/tags/tag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6BF2"/>
      </a:accent1>
      <a:accent2>
        <a:srgbClr val="92D050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6BF2"/>
      </a:accent1>
      <a:accent2>
        <a:srgbClr val="92D050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/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等线</vt:lpstr>
      <vt:lpstr>Helvetica</vt:lpstr>
      <vt:lpstr>等线 Light</vt:lpstr>
      <vt:lpstr>Microsoft YaHei UI</vt:lpstr>
      <vt:lpstr>Microsoft YaHei UI Light</vt:lpstr>
      <vt:lpstr>Source Han Sans CN Regular</vt:lpstr>
      <vt:lpstr>Source Han Sans</vt:lpstr>
      <vt:lpstr>OPPOSans R</vt:lpstr>
      <vt:lpstr>Source Han Sans CN Bold</vt:lpstr>
      <vt:lpstr>OPPOSans B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请在此处添加标题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iPad</cp:lastModifiedBy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E754FF31959F3779B949D56794CAB683_32</vt:lpwstr>
  </property>
  <property fmtid="{D5CDD505-2E9C-101B-9397-08002B2CF9AE}" pid="3" name="KSOProductBuildVer">
    <vt:lpwstr>2052-12.21.1</vt:lpwstr>
  </property>
</Properties>
</file>